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5"/>
  </p:notesMasterIdLst>
  <p:sldIdLst>
    <p:sldId id="256" r:id="rId2"/>
    <p:sldId id="265" r:id="rId3"/>
    <p:sldId id="258" r:id="rId4"/>
    <p:sldId id="264" r:id="rId5"/>
    <p:sldId id="262" r:id="rId6"/>
    <p:sldId id="261" r:id="rId7"/>
    <p:sldId id="290" r:id="rId8"/>
    <p:sldId id="331" r:id="rId9"/>
    <p:sldId id="271" r:id="rId10"/>
    <p:sldId id="279" r:id="rId11"/>
    <p:sldId id="285" r:id="rId12"/>
    <p:sldId id="298" r:id="rId13"/>
    <p:sldId id="266" r:id="rId14"/>
    <p:sldId id="325" r:id="rId15"/>
    <p:sldId id="326" r:id="rId16"/>
    <p:sldId id="320" r:id="rId17"/>
    <p:sldId id="321" r:id="rId18"/>
    <p:sldId id="260" r:id="rId19"/>
    <p:sldId id="297" r:id="rId20"/>
    <p:sldId id="328" r:id="rId21"/>
    <p:sldId id="327" r:id="rId22"/>
    <p:sldId id="330" r:id="rId23"/>
    <p:sldId id="269" r:id="rId24"/>
  </p:sldIdLst>
  <p:sldSz cx="9144000" cy="5143500" type="screen16x9"/>
  <p:notesSz cx="6858000" cy="9144000"/>
  <p:embeddedFontLst>
    <p:embeddedFont>
      <p:font typeface="Barlow Condensed Medium" charset="0"/>
      <p:regular r:id="rId26"/>
      <p:bold r:id="rId27"/>
      <p:italic r:id="rId28"/>
      <p:boldItalic r:id="rId29"/>
    </p:embeddedFont>
    <p:embeddedFont>
      <p:font typeface="Barlow Condensed SemiBold" charset="0"/>
      <p:regular r:id="rId30"/>
      <p:bold r:id="rId31"/>
      <p:italic r:id="rId32"/>
      <p:boldItalic r:id="rId33"/>
    </p:embeddedFont>
    <p:embeddedFont>
      <p:font typeface="Arvo" charset="0"/>
      <p:regular r:id="rId34"/>
      <p:bold r:id="rId35"/>
      <p:italic r:id="rId36"/>
      <p:boldItalic r:id="rId37"/>
    </p:embeddedFont>
    <p:embeddedFont>
      <p:font typeface="Roboto Slab"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288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1F3726-B066-4244-B2D9-2E75A8BBAA97}" v="104" dt="2022-05-08T16:54:15.448"/>
  </p1510:revLst>
</p1510:revInfo>
</file>

<file path=ppt/tableStyles.xml><?xml version="1.0" encoding="utf-8"?>
<a:tblStyleLst xmlns:a="http://schemas.openxmlformats.org/drawingml/2006/main" def="{5E519800-D615-42FA-805C-3CDDC9F5E0FC}">
  <a:tblStyle styleId="{5E519800-D615-42FA-805C-3CDDC9F5E0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629" autoAdjust="0"/>
    <p:restoredTop sz="94660"/>
  </p:normalViewPr>
  <p:slideViewPr>
    <p:cSldViewPr snapToGrid="0">
      <p:cViewPr>
        <p:scale>
          <a:sx n="102" d="100"/>
          <a:sy n="102" d="100"/>
        </p:scale>
        <p:origin x="-946" y="-365"/>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a Dravecká" userId="2c86f7ff40a3046b" providerId="LiveId" clId="{DF1F3726-B066-4244-B2D9-2E75A8BBAA97}"/>
    <pc:docChg chg="undo custSel addSld delSld modSld sldOrd delMainMaster modMainMaster">
      <pc:chgData name="Simona Dravecká" userId="2c86f7ff40a3046b" providerId="LiveId" clId="{DF1F3726-B066-4244-B2D9-2E75A8BBAA97}" dt="2022-05-08T16:58:34.767" v="5095" actId="478"/>
      <pc:docMkLst>
        <pc:docMk/>
      </pc:docMkLst>
      <pc:sldChg chg="modTransition">
        <pc:chgData name="Simona Dravecká" userId="2c86f7ff40a3046b" providerId="LiveId" clId="{DF1F3726-B066-4244-B2D9-2E75A8BBAA97}" dt="2022-05-04T12:27:42.898" v="4054"/>
        <pc:sldMkLst>
          <pc:docMk/>
          <pc:sldMk cId="0" sldId="256"/>
        </pc:sldMkLst>
      </pc:sldChg>
      <pc:sldChg chg="addSp delSp modSp del mod">
        <pc:chgData name="Simona Dravecká" userId="2c86f7ff40a3046b" providerId="LiveId" clId="{DF1F3726-B066-4244-B2D9-2E75A8BBAA97}" dt="2022-05-04T10:19:19.152" v="3894" actId="47"/>
        <pc:sldMkLst>
          <pc:docMk/>
          <pc:sldMk cId="0" sldId="257"/>
        </pc:sldMkLst>
        <pc:spChg chg="add mod">
          <ac:chgData name="Simona Dravecká" userId="2c86f7ff40a3046b" providerId="LiveId" clId="{DF1F3726-B066-4244-B2D9-2E75A8BBAA97}" dt="2022-05-04T09:33:39.380" v="1267" actId="1076"/>
          <ac:spMkLst>
            <pc:docMk/>
            <pc:sldMk cId="0" sldId="257"/>
            <ac:spMk id="3" creationId="{99278408-F4EA-D374-97F7-0186B799554B}"/>
          </ac:spMkLst>
        </pc:spChg>
        <pc:spChg chg="del mod">
          <ac:chgData name="Simona Dravecká" userId="2c86f7ff40a3046b" providerId="LiveId" clId="{DF1F3726-B066-4244-B2D9-2E75A8BBAA97}" dt="2022-05-04T09:33:35.920" v="1266" actId="21"/>
          <ac:spMkLst>
            <pc:docMk/>
            <pc:sldMk cId="0" sldId="257"/>
            <ac:spMk id="355" creationId="{00000000-0000-0000-0000-000000000000}"/>
          </ac:spMkLst>
        </pc:spChg>
        <pc:spChg chg="mod">
          <ac:chgData name="Simona Dravecká" userId="2c86f7ff40a3046b" providerId="LiveId" clId="{DF1F3726-B066-4244-B2D9-2E75A8BBAA97}" dt="2022-05-04T09:33:41.042" v="1268" actId="1076"/>
          <ac:spMkLst>
            <pc:docMk/>
            <pc:sldMk cId="0" sldId="257"/>
            <ac:spMk id="358" creationId="{00000000-0000-0000-0000-000000000000}"/>
          </ac:spMkLst>
        </pc:spChg>
      </pc:sldChg>
      <pc:sldChg chg="modSp mod ord modTransition">
        <pc:chgData name="Simona Dravecká" userId="2c86f7ff40a3046b" providerId="LiveId" clId="{DF1F3726-B066-4244-B2D9-2E75A8BBAA97}" dt="2022-05-04T12:27:42.898" v="4054"/>
        <pc:sldMkLst>
          <pc:docMk/>
          <pc:sldMk cId="0" sldId="258"/>
        </pc:sldMkLst>
        <pc:spChg chg="mod">
          <ac:chgData name="Simona Dravecká" userId="2c86f7ff40a3046b" providerId="LiveId" clId="{DF1F3726-B066-4244-B2D9-2E75A8BBAA97}" dt="2022-05-04T12:23:34.575" v="3994" actId="20577"/>
          <ac:spMkLst>
            <pc:docMk/>
            <pc:sldMk cId="0" sldId="258"/>
            <ac:spMk id="365" creationId="{00000000-0000-0000-0000-000000000000}"/>
          </ac:spMkLst>
        </pc:spChg>
      </pc:sldChg>
      <pc:sldChg chg="addSp delSp modSp mod ord modTransition">
        <pc:chgData name="Simona Dravecká" userId="2c86f7ff40a3046b" providerId="LiveId" clId="{DF1F3726-B066-4244-B2D9-2E75A8BBAA97}" dt="2022-05-04T12:27:42.898" v="4054"/>
        <pc:sldMkLst>
          <pc:docMk/>
          <pc:sldMk cId="0" sldId="260"/>
        </pc:sldMkLst>
        <pc:spChg chg="mod">
          <ac:chgData name="Simona Dravecká" userId="2c86f7ff40a3046b" providerId="LiveId" clId="{DF1F3726-B066-4244-B2D9-2E75A8BBAA97}" dt="2022-05-04T09:50:22.808" v="2523" actId="207"/>
          <ac:spMkLst>
            <pc:docMk/>
            <pc:sldMk cId="0" sldId="260"/>
            <ac:spMk id="20" creationId="{CA3D564E-95BA-689A-FAAA-0FB6E3B19F4A}"/>
          </ac:spMkLst>
        </pc:spChg>
        <pc:spChg chg="mod">
          <ac:chgData name="Simona Dravecká" userId="2c86f7ff40a3046b" providerId="LiveId" clId="{DF1F3726-B066-4244-B2D9-2E75A8BBAA97}" dt="2022-05-04T09:50:22.808" v="2523" actId="207"/>
          <ac:spMkLst>
            <pc:docMk/>
            <pc:sldMk cId="0" sldId="260"/>
            <ac:spMk id="21" creationId="{C0B93918-AB1B-3A73-6B27-D9B4810BCA04}"/>
          </ac:spMkLst>
        </pc:spChg>
        <pc:spChg chg="mod">
          <ac:chgData name="Simona Dravecká" userId="2c86f7ff40a3046b" providerId="LiveId" clId="{DF1F3726-B066-4244-B2D9-2E75A8BBAA97}" dt="2022-05-04T09:50:22.808" v="2523" actId="207"/>
          <ac:spMkLst>
            <pc:docMk/>
            <pc:sldMk cId="0" sldId="260"/>
            <ac:spMk id="22" creationId="{43152220-867B-6EB7-876F-FC3B9171141E}"/>
          </ac:spMkLst>
        </pc:spChg>
        <pc:spChg chg="mod">
          <ac:chgData name="Simona Dravecká" userId="2c86f7ff40a3046b" providerId="LiveId" clId="{DF1F3726-B066-4244-B2D9-2E75A8BBAA97}" dt="2022-05-04T09:50:22.808" v="2523" actId="207"/>
          <ac:spMkLst>
            <pc:docMk/>
            <pc:sldMk cId="0" sldId="260"/>
            <ac:spMk id="23" creationId="{F369FECD-97C9-C0F5-92A9-359BD0755EEF}"/>
          </ac:spMkLst>
        </pc:spChg>
        <pc:spChg chg="mod">
          <ac:chgData name="Simona Dravecká" userId="2c86f7ff40a3046b" providerId="LiveId" clId="{DF1F3726-B066-4244-B2D9-2E75A8BBAA97}" dt="2022-05-04T09:50:22.808" v="2523" actId="207"/>
          <ac:spMkLst>
            <pc:docMk/>
            <pc:sldMk cId="0" sldId="260"/>
            <ac:spMk id="24" creationId="{7FAE33A1-4E47-213B-82E6-5AB41B9A94B3}"/>
          </ac:spMkLst>
        </pc:spChg>
        <pc:spChg chg="mod">
          <ac:chgData name="Simona Dravecká" userId="2c86f7ff40a3046b" providerId="LiveId" clId="{DF1F3726-B066-4244-B2D9-2E75A8BBAA97}" dt="2022-05-04T09:50:22.808" v="2523" actId="207"/>
          <ac:spMkLst>
            <pc:docMk/>
            <pc:sldMk cId="0" sldId="260"/>
            <ac:spMk id="25" creationId="{18A2161C-2075-75BB-9A23-815B847592CF}"/>
          </ac:spMkLst>
        </pc:spChg>
        <pc:spChg chg="mod">
          <ac:chgData name="Simona Dravecká" userId="2c86f7ff40a3046b" providerId="LiveId" clId="{DF1F3726-B066-4244-B2D9-2E75A8BBAA97}" dt="2022-05-04T09:50:22.808" v="2523" actId="207"/>
          <ac:spMkLst>
            <pc:docMk/>
            <pc:sldMk cId="0" sldId="260"/>
            <ac:spMk id="26" creationId="{3C42421F-142C-36BB-D7C8-34D73503A40E}"/>
          </ac:spMkLst>
        </pc:spChg>
        <pc:spChg chg="mod">
          <ac:chgData name="Simona Dravecká" userId="2c86f7ff40a3046b" providerId="LiveId" clId="{DF1F3726-B066-4244-B2D9-2E75A8BBAA97}" dt="2022-05-04T09:50:22.808" v="2523" actId="207"/>
          <ac:spMkLst>
            <pc:docMk/>
            <pc:sldMk cId="0" sldId="260"/>
            <ac:spMk id="27" creationId="{E7299D28-AEFC-BEBA-965C-6E1FB7ED2391}"/>
          </ac:spMkLst>
        </pc:spChg>
        <pc:spChg chg="mod">
          <ac:chgData name="Simona Dravecká" userId="2c86f7ff40a3046b" providerId="LiveId" clId="{DF1F3726-B066-4244-B2D9-2E75A8BBAA97}" dt="2022-05-04T09:50:22.808" v="2523" actId="207"/>
          <ac:spMkLst>
            <pc:docMk/>
            <pc:sldMk cId="0" sldId="260"/>
            <ac:spMk id="28" creationId="{8511C3B3-A5ED-D392-7031-BC02E00CF868}"/>
          </ac:spMkLst>
        </pc:spChg>
        <pc:spChg chg="mod">
          <ac:chgData name="Simona Dravecká" userId="2c86f7ff40a3046b" providerId="LiveId" clId="{DF1F3726-B066-4244-B2D9-2E75A8BBAA97}" dt="2022-05-04T09:50:22.808" v="2523" actId="207"/>
          <ac:spMkLst>
            <pc:docMk/>
            <pc:sldMk cId="0" sldId="260"/>
            <ac:spMk id="29" creationId="{61FF9B55-4580-61B1-80D6-C632D5116BD4}"/>
          </ac:spMkLst>
        </pc:spChg>
        <pc:spChg chg="mod">
          <ac:chgData name="Simona Dravecká" userId="2c86f7ff40a3046b" providerId="LiveId" clId="{DF1F3726-B066-4244-B2D9-2E75A8BBAA97}" dt="2022-05-04T09:50:22.808" v="2523" actId="207"/>
          <ac:spMkLst>
            <pc:docMk/>
            <pc:sldMk cId="0" sldId="260"/>
            <ac:spMk id="30" creationId="{ED18B60B-0527-9A36-3852-AE12AF9935D2}"/>
          </ac:spMkLst>
        </pc:spChg>
        <pc:spChg chg="mod">
          <ac:chgData name="Simona Dravecká" userId="2c86f7ff40a3046b" providerId="LiveId" clId="{DF1F3726-B066-4244-B2D9-2E75A8BBAA97}" dt="2022-05-04T09:50:22.808" v="2523" actId="207"/>
          <ac:spMkLst>
            <pc:docMk/>
            <pc:sldMk cId="0" sldId="260"/>
            <ac:spMk id="31" creationId="{C89212F4-6477-BF8E-4A7C-1EB08C465D5B}"/>
          </ac:spMkLst>
        </pc:spChg>
        <pc:spChg chg="mod">
          <ac:chgData name="Simona Dravecká" userId="2c86f7ff40a3046b" providerId="LiveId" clId="{DF1F3726-B066-4244-B2D9-2E75A8BBAA97}" dt="2022-05-04T10:23:30.237" v="3942" actId="20577"/>
          <ac:spMkLst>
            <pc:docMk/>
            <pc:sldMk cId="0" sldId="260"/>
            <ac:spMk id="397" creationId="{00000000-0000-0000-0000-000000000000}"/>
          </ac:spMkLst>
        </pc:spChg>
        <pc:spChg chg="mod">
          <ac:chgData name="Simona Dravecká" userId="2c86f7ff40a3046b" providerId="LiveId" clId="{DF1F3726-B066-4244-B2D9-2E75A8BBAA97}" dt="2022-05-04T09:49:10.328" v="2510" actId="14100"/>
          <ac:spMkLst>
            <pc:docMk/>
            <pc:sldMk cId="0" sldId="260"/>
            <ac:spMk id="399" creationId="{00000000-0000-0000-0000-000000000000}"/>
          </ac:spMkLst>
        </pc:spChg>
        <pc:spChg chg="del mod">
          <ac:chgData name="Simona Dravecká" userId="2c86f7ff40a3046b" providerId="LiveId" clId="{DF1F3726-B066-4244-B2D9-2E75A8BBAA97}" dt="2022-05-04T09:49:21.680" v="2513" actId="21"/>
          <ac:spMkLst>
            <pc:docMk/>
            <pc:sldMk cId="0" sldId="260"/>
            <ac:spMk id="400" creationId="{00000000-0000-0000-0000-000000000000}"/>
          </ac:spMkLst>
        </pc:spChg>
        <pc:spChg chg="mod">
          <ac:chgData name="Simona Dravecká" userId="2c86f7ff40a3046b" providerId="LiveId" clId="{DF1F3726-B066-4244-B2D9-2E75A8BBAA97}" dt="2022-05-04T12:24:11.410" v="3999" actId="20577"/>
          <ac:spMkLst>
            <pc:docMk/>
            <pc:sldMk cId="0" sldId="260"/>
            <ac:spMk id="401" creationId="{00000000-0000-0000-0000-000000000000}"/>
          </ac:spMkLst>
        </pc:spChg>
        <pc:spChg chg="del mod">
          <ac:chgData name="Simona Dravecká" userId="2c86f7ff40a3046b" providerId="LiveId" clId="{DF1F3726-B066-4244-B2D9-2E75A8BBAA97}" dt="2022-05-04T09:50:33.284" v="2525" actId="21"/>
          <ac:spMkLst>
            <pc:docMk/>
            <pc:sldMk cId="0" sldId="260"/>
            <ac:spMk id="402" creationId="{00000000-0000-0000-0000-000000000000}"/>
          </ac:spMkLst>
        </pc:spChg>
        <pc:spChg chg="mod">
          <ac:chgData name="Simona Dravecká" userId="2c86f7ff40a3046b" providerId="LiveId" clId="{DF1F3726-B066-4244-B2D9-2E75A8BBAA97}" dt="2022-05-04T10:12:03.861" v="3665" actId="13822"/>
          <ac:spMkLst>
            <pc:docMk/>
            <pc:sldMk cId="0" sldId="260"/>
            <ac:spMk id="405" creationId="{00000000-0000-0000-0000-000000000000}"/>
          </ac:spMkLst>
        </pc:spChg>
        <pc:spChg chg="mod">
          <ac:chgData name="Simona Dravecká" userId="2c86f7ff40a3046b" providerId="LiveId" clId="{DF1F3726-B066-4244-B2D9-2E75A8BBAA97}" dt="2022-05-04T10:12:03.861" v="3665" actId="13822"/>
          <ac:spMkLst>
            <pc:docMk/>
            <pc:sldMk cId="0" sldId="260"/>
            <ac:spMk id="406" creationId="{00000000-0000-0000-0000-000000000000}"/>
          </ac:spMkLst>
        </pc:spChg>
        <pc:spChg chg="del">
          <ac:chgData name="Simona Dravecká" userId="2c86f7ff40a3046b" providerId="LiveId" clId="{DF1F3726-B066-4244-B2D9-2E75A8BBAA97}" dt="2022-05-04T09:49:57.238" v="2515" actId="478"/>
          <ac:spMkLst>
            <pc:docMk/>
            <pc:sldMk cId="0" sldId="260"/>
            <ac:spMk id="408" creationId="{00000000-0000-0000-0000-000000000000}"/>
          </ac:spMkLst>
        </pc:spChg>
        <pc:spChg chg="del">
          <ac:chgData name="Simona Dravecká" userId="2c86f7ff40a3046b" providerId="LiveId" clId="{DF1F3726-B066-4244-B2D9-2E75A8BBAA97}" dt="2022-05-04T09:50:04.415" v="2517" actId="478"/>
          <ac:spMkLst>
            <pc:docMk/>
            <pc:sldMk cId="0" sldId="260"/>
            <ac:spMk id="409" creationId="{00000000-0000-0000-0000-000000000000}"/>
          </ac:spMkLst>
        </pc:spChg>
        <pc:spChg chg="del">
          <ac:chgData name="Simona Dravecká" userId="2c86f7ff40a3046b" providerId="LiveId" clId="{DF1F3726-B066-4244-B2D9-2E75A8BBAA97}" dt="2022-05-04T09:50:00.399" v="2516" actId="478"/>
          <ac:spMkLst>
            <pc:docMk/>
            <pc:sldMk cId="0" sldId="260"/>
            <ac:spMk id="410" creationId="{00000000-0000-0000-0000-000000000000}"/>
          </ac:spMkLst>
        </pc:spChg>
        <pc:spChg chg="del">
          <ac:chgData name="Simona Dravecká" userId="2c86f7ff40a3046b" providerId="LiveId" clId="{DF1F3726-B066-4244-B2D9-2E75A8BBAA97}" dt="2022-05-04T09:50:06.768" v="2518" actId="478"/>
          <ac:spMkLst>
            <pc:docMk/>
            <pc:sldMk cId="0" sldId="260"/>
            <ac:spMk id="411" creationId="{00000000-0000-0000-0000-000000000000}"/>
          </ac:spMkLst>
        </pc:spChg>
        <pc:spChg chg="del">
          <ac:chgData name="Simona Dravecká" userId="2c86f7ff40a3046b" providerId="LiveId" clId="{DF1F3726-B066-4244-B2D9-2E75A8BBAA97}" dt="2022-05-04T09:50:08.738" v="2519" actId="478"/>
          <ac:spMkLst>
            <pc:docMk/>
            <pc:sldMk cId="0" sldId="260"/>
            <ac:spMk id="412" creationId="{00000000-0000-0000-0000-000000000000}"/>
          </ac:spMkLst>
        </pc:spChg>
        <pc:spChg chg="mod">
          <ac:chgData name="Simona Dravecká" userId="2c86f7ff40a3046b" providerId="LiveId" clId="{DF1F3726-B066-4244-B2D9-2E75A8BBAA97}" dt="2022-05-04T10:12:03.861" v="3665" actId="13822"/>
          <ac:spMkLst>
            <pc:docMk/>
            <pc:sldMk cId="0" sldId="260"/>
            <ac:spMk id="413" creationId="{00000000-0000-0000-0000-000000000000}"/>
          </ac:spMkLst>
        </pc:spChg>
        <pc:grpChg chg="add mod">
          <ac:chgData name="Simona Dravecká" userId="2c86f7ff40a3046b" providerId="LiveId" clId="{DF1F3726-B066-4244-B2D9-2E75A8BBAA97}" dt="2022-05-04T09:50:27.272" v="2524" actId="1076"/>
          <ac:grpSpMkLst>
            <pc:docMk/>
            <pc:sldMk cId="0" sldId="260"/>
            <ac:grpSpMk id="19" creationId="{F597B675-9ACF-0031-3E23-74260AD4666E}"/>
          </ac:grpSpMkLst>
        </pc:grpChg>
        <pc:grpChg chg="mod">
          <ac:chgData name="Simona Dravecká" userId="2c86f7ff40a3046b" providerId="LiveId" clId="{DF1F3726-B066-4244-B2D9-2E75A8BBAA97}" dt="2022-05-04T09:48:37.193" v="2502" actId="1076"/>
          <ac:grpSpMkLst>
            <pc:docMk/>
            <pc:sldMk cId="0" sldId="260"/>
            <ac:grpSpMk id="403" creationId="{00000000-0000-0000-0000-000000000000}"/>
          </ac:grpSpMkLst>
        </pc:grpChg>
        <pc:grpChg chg="del">
          <ac:chgData name="Simona Dravecká" userId="2c86f7ff40a3046b" providerId="LiveId" clId="{DF1F3726-B066-4244-B2D9-2E75A8BBAA97}" dt="2022-05-04T09:50:08.738" v="2519" actId="478"/>
          <ac:grpSpMkLst>
            <pc:docMk/>
            <pc:sldMk cId="0" sldId="260"/>
            <ac:grpSpMk id="407" creationId="{00000000-0000-0000-0000-000000000000}"/>
          </ac:grpSpMkLst>
        </pc:grpChg>
      </pc:sldChg>
      <pc:sldChg chg="addSp delSp modSp mod modTransition">
        <pc:chgData name="Simona Dravecká" userId="2c86f7ff40a3046b" providerId="LiveId" clId="{DF1F3726-B066-4244-B2D9-2E75A8BBAA97}" dt="2022-05-08T16:58:30.586" v="5094" actId="478"/>
        <pc:sldMkLst>
          <pc:docMk/>
          <pc:sldMk cId="0" sldId="261"/>
        </pc:sldMkLst>
        <pc:spChg chg="add del mod">
          <ac:chgData name="Simona Dravecká" userId="2c86f7ff40a3046b" providerId="LiveId" clId="{DF1F3726-B066-4244-B2D9-2E75A8BBAA97}" dt="2022-05-08T16:58:30.586" v="5094" actId="478"/>
          <ac:spMkLst>
            <pc:docMk/>
            <pc:sldMk cId="0" sldId="261"/>
            <ac:spMk id="2" creationId="{167ED31F-6EE0-1C44-8D9A-1B2901C86B41}"/>
          </ac:spMkLst>
        </pc:spChg>
      </pc:sldChg>
      <pc:sldChg chg="modTransition">
        <pc:chgData name="Simona Dravecká" userId="2c86f7ff40a3046b" providerId="LiveId" clId="{DF1F3726-B066-4244-B2D9-2E75A8BBAA97}" dt="2022-05-04T12:27:42.898" v="4054"/>
        <pc:sldMkLst>
          <pc:docMk/>
          <pc:sldMk cId="0" sldId="262"/>
        </pc:sldMkLst>
      </pc:sldChg>
      <pc:sldChg chg="addSp modSp mod ord modTransition">
        <pc:chgData name="Simona Dravecká" userId="2c86f7ff40a3046b" providerId="LiveId" clId="{DF1F3726-B066-4244-B2D9-2E75A8BBAA97}" dt="2022-05-04T12:27:42.898" v="4054"/>
        <pc:sldMkLst>
          <pc:docMk/>
          <pc:sldMk cId="0" sldId="264"/>
        </pc:sldMkLst>
        <pc:spChg chg="add mod">
          <ac:chgData name="Simona Dravecká" userId="2c86f7ff40a3046b" providerId="LiveId" clId="{DF1F3726-B066-4244-B2D9-2E75A8BBAA97}" dt="2022-05-04T10:21:49.851" v="3899" actId="1076"/>
          <ac:spMkLst>
            <pc:docMk/>
            <pc:sldMk cId="0" sldId="264"/>
            <ac:spMk id="2" creationId="{AFB9D4CC-864B-99A5-232C-8CAFFD9F0CD6}"/>
          </ac:spMkLst>
        </pc:spChg>
      </pc:sldChg>
      <pc:sldChg chg="addSp delSp modSp mod ord modTransition">
        <pc:chgData name="Simona Dravecká" userId="2c86f7ff40a3046b" providerId="LiveId" clId="{DF1F3726-B066-4244-B2D9-2E75A8BBAA97}" dt="2022-05-05T10:53:53.737" v="4526" actId="1076"/>
        <pc:sldMkLst>
          <pc:docMk/>
          <pc:sldMk cId="0" sldId="265"/>
        </pc:sldMkLst>
        <pc:spChg chg="add mod">
          <ac:chgData name="Simona Dravecká" userId="2c86f7ff40a3046b" providerId="LiveId" clId="{DF1F3726-B066-4244-B2D9-2E75A8BBAA97}" dt="2022-05-04T09:40:19.023" v="1788" actId="404"/>
          <ac:spMkLst>
            <pc:docMk/>
            <pc:sldMk cId="0" sldId="265"/>
            <ac:spMk id="60" creationId="{25994F97-A5E8-F5B1-B229-045669EA8B57}"/>
          </ac:spMkLst>
        </pc:spChg>
        <pc:spChg chg="mod">
          <ac:chgData name="Simona Dravecká" userId="2c86f7ff40a3046b" providerId="LiveId" clId="{DF1F3726-B066-4244-B2D9-2E75A8BBAA97}" dt="2022-05-04T09:35:24.436" v="1289" actId="207"/>
          <ac:spMkLst>
            <pc:docMk/>
            <pc:sldMk cId="0" sldId="265"/>
            <ac:spMk id="62" creationId="{80CAABCF-CC48-F0E1-DDF8-B8FC96D154B3}"/>
          </ac:spMkLst>
        </pc:spChg>
        <pc:spChg chg="mod">
          <ac:chgData name="Simona Dravecká" userId="2c86f7ff40a3046b" providerId="LiveId" clId="{DF1F3726-B066-4244-B2D9-2E75A8BBAA97}" dt="2022-05-04T09:35:24.436" v="1289" actId="207"/>
          <ac:spMkLst>
            <pc:docMk/>
            <pc:sldMk cId="0" sldId="265"/>
            <ac:spMk id="63" creationId="{C49C4128-5B73-6647-42F6-EF70619F42E6}"/>
          </ac:spMkLst>
        </pc:spChg>
        <pc:spChg chg="mod">
          <ac:chgData name="Simona Dravecká" userId="2c86f7ff40a3046b" providerId="LiveId" clId="{DF1F3726-B066-4244-B2D9-2E75A8BBAA97}" dt="2022-05-04T09:35:24.436" v="1289" actId="207"/>
          <ac:spMkLst>
            <pc:docMk/>
            <pc:sldMk cId="0" sldId="265"/>
            <ac:spMk id="64" creationId="{2C6FFC2D-1756-A52F-52BF-AAD7B944647D}"/>
          </ac:spMkLst>
        </pc:spChg>
        <pc:spChg chg="mod">
          <ac:chgData name="Simona Dravecká" userId="2c86f7ff40a3046b" providerId="LiveId" clId="{DF1F3726-B066-4244-B2D9-2E75A8BBAA97}" dt="2022-05-04T09:38:05.131" v="1634" actId="207"/>
          <ac:spMkLst>
            <pc:docMk/>
            <pc:sldMk cId="0" sldId="265"/>
            <ac:spMk id="66" creationId="{8BB2E7AA-509C-E886-7ED0-71C0BCFF6210}"/>
          </ac:spMkLst>
        </pc:spChg>
        <pc:spChg chg="mod">
          <ac:chgData name="Simona Dravecká" userId="2c86f7ff40a3046b" providerId="LiveId" clId="{DF1F3726-B066-4244-B2D9-2E75A8BBAA97}" dt="2022-05-04T09:38:05.131" v="1634" actId="207"/>
          <ac:spMkLst>
            <pc:docMk/>
            <pc:sldMk cId="0" sldId="265"/>
            <ac:spMk id="67" creationId="{E3624CBB-7D90-19F1-2E30-B8DCCDB89297}"/>
          </ac:spMkLst>
        </pc:spChg>
        <pc:spChg chg="mod">
          <ac:chgData name="Simona Dravecká" userId="2c86f7ff40a3046b" providerId="LiveId" clId="{DF1F3726-B066-4244-B2D9-2E75A8BBAA97}" dt="2022-05-04T09:38:05.131" v="1634" actId="207"/>
          <ac:spMkLst>
            <pc:docMk/>
            <pc:sldMk cId="0" sldId="265"/>
            <ac:spMk id="68" creationId="{C98235AE-BB1C-7375-6DA3-5D862150F2B8}"/>
          </ac:spMkLst>
        </pc:spChg>
        <pc:spChg chg="mod">
          <ac:chgData name="Simona Dravecká" userId="2c86f7ff40a3046b" providerId="LiveId" clId="{DF1F3726-B066-4244-B2D9-2E75A8BBAA97}" dt="2022-05-04T09:38:05.131" v="1634" actId="207"/>
          <ac:spMkLst>
            <pc:docMk/>
            <pc:sldMk cId="0" sldId="265"/>
            <ac:spMk id="69" creationId="{2734EB3E-D67C-737D-C638-11C2C344AA1A}"/>
          </ac:spMkLst>
        </pc:spChg>
        <pc:spChg chg="mod">
          <ac:chgData name="Simona Dravecká" userId="2c86f7ff40a3046b" providerId="LiveId" clId="{DF1F3726-B066-4244-B2D9-2E75A8BBAA97}" dt="2022-05-04T09:38:05.131" v="1634" actId="207"/>
          <ac:spMkLst>
            <pc:docMk/>
            <pc:sldMk cId="0" sldId="265"/>
            <ac:spMk id="70" creationId="{DFB2421B-6E01-C1DD-89AF-FE3AED17F58B}"/>
          </ac:spMkLst>
        </pc:spChg>
        <pc:spChg chg="add mod">
          <ac:chgData name="Simona Dravecká" userId="2c86f7ff40a3046b" providerId="LiveId" clId="{DF1F3726-B066-4244-B2D9-2E75A8BBAA97}" dt="2022-05-04T09:40:22.174" v="1789" actId="404"/>
          <ac:spMkLst>
            <pc:docMk/>
            <pc:sldMk cId="0" sldId="265"/>
            <ac:spMk id="71" creationId="{199C423C-B837-9F87-36A0-BAB42677B63D}"/>
          </ac:spMkLst>
        </pc:spChg>
        <pc:spChg chg="add mod">
          <ac:chgData name="Simona Dravecká" userId="2c86f7ff40a3046b" providerId="LiveId" clId="{DF1F3726-B066-4244-B2D9-2E75A8BBAA97}" dt="2022-05-04T09:41:32.045" v="1925" actId="1076"/>
          <ac:spMkLst>
            <pc:docMk/>
            <pc:sldMk cId="0" sldId="265"/>
            <ac:spMk id="72" creationId="{277B1209-B69B-0574-6DD9-701D7BAC4946}"/>
          </ac:spMkLst>
        </pc:spChg>
        <pc:spChg chg="mod">
          <ac:chgData name="Simona Dravecká" userId="2c86f7ff40a3046b" providerId="LiveId" clId="{DF1F3726-B066-4244-B2D9-2E75A8BBAA97}" dt="2022-05-04T09:52:02.437" v="2537" actId="207"/>
          <ac:spMkLst>
            <pc:docMk/>
            <pc:sldMk cId="0" sldId="265"/>
            <ac:spMk id="74" creationId="{36E6BDA1-BC5F-D715-8AFA-CC86079201A5}"/>
          </ac:spMkLst>
        </pc:spChg>
        <pc:spChg chg="mod">
          <ac:chgData name="Simona Dravecká" userId="2c86f7ff40a3046b" providerId="LiveId" clId="{DF1F3726-B066-4244-B2D9-2E75A8BBAA97}" dt="2022-05-04T09:52:02.437" v="2537" actId="207"/>
          <ac:spMkLst>
            <pc:docMk/>
            <pc:sldMk cId="0" sldId="265"/>
            <ac:spMk id="75" creationId="{F815FFDD-65C4-988C-0D56-C25A4B3E7DC9}"/>
          </ac:spMkLst>
        </pc:spChg>
        <pc:spChg chg="mod">
          <ac:chgData name="Simona Dravecká" userId="2c86f7ff40a3046b" providerId="LiveId" clId="{DF1F3726-B066-4244-B2D9-2E75A8BBAA97}" dt="2022-05-04T09:52:02.437" v="2537" actId="207"/>
          <ac:spMkLst>
            <pc:docMk/>
            <pc:sldMk cId="0" sldId="265"/>
            <ac:spMk id="76" creationId="{C81C6D01-6D85-C9A8-7C1E-3BF80F249F8C}"/>
          </ac:spMkLst>
        </pc:spChg>
        <pc:spChg chg="add mod">
          <ac:chgData name="Simona Dravecká" userId="2c86f7ff40a3046b" providerId="LiveId" clId="{DF1F3726-B066-4244-B2D9-2E75A8BBAA97}" dt="2022-05-04T09:54:30.085" v="2700" actId="20577"/>
          <ac:spMkLst>
            <pc:docMk/>
            <pc:sldMk cId="0" sldId="265"/>
            <ac:spMk id="77" creationId="{A944A640-EA0A-18FF-7C7F-296947FE04D2}"/>
          </ac:spMkLst>
        </pc:spChg>
        <pc:spChg chg="mod">
          <ac:chgData name="Simona Dravecká" userId="2c86f7ff40a3046b" providerId="LiveId" clId="{DF1F3726-B066-4244-B2D9-2E75A8BBAA97}" dt="2022-05-04T09:55:01.991" v="2703" actId="207"/>
          <ac:spMkLst>
            <pc:docMk/>
            <pc:sldMk cId="0" sldId="265"/>
            <ac:spMk id="79" creationId="{6F6CD719-125A-43F9-A83E-D46AA21A7C02}"/>
          </ac:spMkLst>
        </pc:spChg>
        <pc:spChg chg="mod">
          <ac:chgData name="Simona Dravecká" userId="2c86f7ff40a3046b" providerId="LiveId" clId="{DF1F3726-B066-4244-B2D9-2E75A8BBAA97}" dt="2022-05-04T09:55:01.991" v="2703" actId="207"/>
          <ac:spMkLst>
            <pc:docMk/>
            <pc:sldMk cId="0" sldId="265"/>
            <ac:spMk id="80" creationId="{38B5383A-5328-B7B8-2239-EEA7F5728FE1}"/>
          </ac:spMkLst>
        </pc:spChg>
        <pc:spChg chg="mod">
          <ac:chgData name="Simona Dravecká" userId="2c86f7ff40a3046b" providerId="LiveId" clId="{DF1F3726-B066-4244-B2D9-2E75A8BBAA97}" dt="2022-05-04T09:55:01.991" v="2703" actId="207"/>
          <ac:spMkLst>
            <pc:docMk/>
            <pc:sldMk cId="0" sldId="265"/>
            <ac:spMk id="81" creationId="{03B31542-B2FD-8503-7947-836636ACD726}"/>
          </ac:spMkLst>
        </pc:spChg>
        <pc:spChg chg="mod">
          <ac:chgData name="Simona Dravecká" userId="2c86f7ff40a3046b" providerId="LiveId" clId="{DF1F3726-B066-4244-B2D9-2E75A8BBAA97}" dt="2022-05-04T09:55:01.991" v="2703" actId="207"/>
          <ac:spMkLst>
            <pc:docMk/>
            <pc:sldMk cId="0" sldId="265"/>
            <ac:spMk id="82" creationId="{42DC627F-5789-1791-1466-D25C728C820B}"/>
          </ac:spMkLst>
        </pc:spChg>
        <pc:spChg chg="mod">
          <ac:chgData name="Simona Dravecká" userId="2c86f7ff40a3046b" providerId="LiveId" clId="{DF1F3726-B066-4244-B2D9-2E75A8BBAA97}" dt="2022-05-04T09:55:01.991" v="2703" actId="207"/>
          <ac:spMkLst>
            <pc:docMk/>
            <pc:sldMk cId="0" sldId="265"/>
            <ac:spMk id="83" creationId="{57CFAA6C-9B2A-3E80-60F8-77698627A069}"/>
          </ac:spMkLst>
        </pc:spChg>
        <pc:spChg chg="mod">
          <ac:chgData name="Simona Dravecká" userId="2c86f7ff40a3046b" providerId="LiveId" clId="{DF1F3726-B066-4244-B2D9-2E75A8BBAA97}" dt="2022-05-04T09:55:01.991" v="2703" actId="207"/>
          <ac:spMkLst>
            <pc:docMk/>
            <pc:sldMk cId="0" sldId="265"/>
            <ac:spMk id="84" creationId="{6A0493E0-5099-F8D1-D926-02A1358D51BA}"/>
          </ac:spMkLst>
        </pc:spChg>
        <pc:spChg chg="mod topLvl">
          <ac:chgData name="Simona Dravecká" userId="2c86f7ff40a3046b" providerId="LiveId" clId="{DF1F3726-B066-4244-B2D9-2E75A8BBAA97}" dt="2022-05-04T09:37:49.047" v="1629" actId="478"/>
          <ac:spMkLst>
            <pc:docMk/>
            <pc:sldMk cId="0" sldId="265"/>
            <ac:spMk id="547" creationId="{00000000-0000-0000-0000-000000000000}"/>
          </ac:spMkLst>
        </pc:spChg>
        <pc:spChg chg="add del mod topLvl">
          <ac:chgData name="Simona Dravecká" userId="2c86f7ff40a3046b" providerId="LiveId" clId="{DF1F3726-B066-4244-B2D9-2E75A8BBAA97}" dt="2022-05-04T09:37:49.047" v="1629" actId="478"/>
          <ac:spMkLst>
            <pc:docMk/>
            <pc:sldMk cId="0" sldId="265"/>
            <ac:spMk id="548" creationId="{00000000-0000-0000-0000-000000000000}"/>
          </ac:spMkLst>
        </pc:spChg>
        <pc:spChg chg="mod">
          <ac:chgData name="Simona Dravecká" userId="2c86f7ff40a3046b" providerId="LiveId" clId="{DF1F3726-B066-4244-B2D9-2E75A8BBAA97}" dt="2022-05-04T09:55:28.939" v="2718" actId="20577"/>
          <ac:spMkLst>
            <pc:docMk/>
            <pc:sldMk cId="0" sldId="265"/>
            <ac:spMk id="555" creationId="{00000000-0000-0000-0000-000000000000}"/>
          </ac:spMkLst>
        </pc:spChg>
        <pc:spChg chg="del topLvl">
          <ac:chgData name="Simona Dravecká" userId="2c86f7ff40a3046b" providerId="LiveId" clId="{DF1F3726-B066-4244-B2D9-2E75A8BBAA97}" dt="2022-05-04T09:37:52.831" v="1631" actId="478"/>
          <ac:spMkLst>
            <pc:docMk/>
            <pc:sldMk cId="0" sldId="265"/>
            <ac:spMk id="560" creationId="{00000000-0000-0000-0000-000000000000}"/>
          </ac:spMkLst>
        </pc:spChg>
        <pc:spChg chg="del topLvl">
          <ac:chgData name="Simona Dravecká" userId="2c86f7ff40a3046b" providerId="LiveId" clId="{DF1F3726-B066-4244-B2D9-2E75A8BBAA97}" dt="2022-05-04T09:37:55.108" v="1632" actId="478"/>
          <ac:spMkLst>
            <pc:docMk/>
            <pc:sldMk cId="0" sldId="265"/>
            <ac:spMk id="561" creationId="{00000000-0000-0000-0000-000000000000}"/>
          </ac:spMkLst>
        </pc:spChg>
        <pc:spChg chg="mod">
          <ac:chgData name="Simona Dravecká" userId="2c86f7ff40a3046b" providerId="LiveId" clId="{DF1F3726-B066-4244-B2D9-2E75A8BBAA97}" dt="2022-05-04T10:38:29.874" v="3948" actId="17032"/>
          <ac:spMkLst>
            <pc:docMk/>
            <pc:sldMk cId="0" sldId="265"/>
            <ac:spMk id="574" creationId="{00000000-0000-0000-0000-000000000000}"/>
          </ac:spMkLst>
        </pc:spChg>
        <pc:spChg chg="mod">
          <ac:chgData name="Simona Dravecká" userId="2c86f7ff40a3046b" providerId="LiveId" clId="{DF1F3726-B066-4244-B2D9-2E75A8BBAA97}" dt="2022-05-04T10:38:22.721" v="3946" actId="17032"/>
          <ac:spMkLst>
            <pc:docMk/>
            <pc:sldMk cId="0" sldId="265"/>
            <ac:spMk id="575" creationId="{00000000-0000-0000-0000-000000000000}"/>
          </ac:spMkLst>
        </pc:spChg>
        <pc:spChg chg="mod">
          <ac:chgData name="Simona Dravecká" userId="2c86f7ff40a3046b" providerId="LiveId" clId="{DF1F3726-B066-4244-B2D9-2E75A8BBAA97}" dt="2022-05-04T10:38:20.550" v="3945" actId="17032"/>
          <ac:spMkLst>
            <pc:docMk/>
            <pc:sldMk cId="0" sldId="265"/>
            <ac:spMk id="576" creationId="{00000000-0000-0000-0000-000000000000}"/>
          </ac:spMkLst>
        </pc:spChg>
        <pc:spChg chg="mod">
          <ac:chgData name="Simona Dravecká" userId="2c86f7ff40a3046b" providerId="LiveId" clId="{DF1F3726-B066-4244-B2D9-2E75A8BBAA97}" dt="2022-05-04T10:38:18.097" v="3944" actId="17032"/>
          <ac:spMkLst>
            <pc:docMk/>
            <pc:sldMk cId="0" sldId="265"/>
            <ac:spMk id="577" creationId="{00000000-0000-0000-0000-000000000000}"/>
          </ac:spMkLst>
        </pc:spChg>
        <pc:spChg chg="mod">
          <ac:chgData name="Simona Dravecká" userId="2c86f7ff40a3046b" providerId="LiveId" clId="{DF1F3726-B066-4244-B2D9-2E75A8BBAA97}" dt="2022-05-04T10:39:46.056" v="3955" actId="108"/>
          <ac:spMkLst>
            <pc:docMk/>
            <pc:sldMk cId="0" sldId="265"/>
            <ac:spMk id="583" creationId="{00000000-0000-0000-0000-000000000000}"/>
          </ac:spMkLst>
        </pc:spChg>
        <pc:spChg chg="mod">
          <ac:chgData name="Simona Dravecká" userId="2c86f7ff40a3046b" providerId="LiveId" clId="{DF1F3726-B066-4244-B2D9-2E75A8BBAA97}" dt="2022-05-04T10:39:10.734" v="3951" actId="2085"/>
          <ac:spMkLst>
            <pc:docMk/>
            <pc:sldMk cId="0" sldId="265"/>
            <ac:spMk id="590" creationId="{00000000-0000-0000-0000-000000000000}"/>
          </ac:spMkLst>
        </pc:spChg>
        <pc:spChg chg="mod">
          <ac:chgData name="Simona Dravecká" userId="2c86f7ff40a3046b" providerId="LiveId" clId="{DF1F3726-B066-4244-B2D9-2E75A8BBAA97}" dt="2022-05-04T10:39:39.673" v="3954" actId="108"/>
          <ac:spMkLst>
            <pc:docMk/>
            <pc:sldMk cId="0" sldId="265"/>
            <ac:spMk id="591" creationId="{00000000-0000-0000-0000-000000000000}"/>
          </ac:spMkLst>
        </pc:spChg>
        <pc:spChg chg="mod">
          <ac:chgData name="Simona Dravecká" userId="2c86f7ff40a3046b" providerId="LiveId" clId="{DF1F3726-B066-4244-B2D9-2E75A8BBAA97}" dt="2022-05-04T10:39:23.216" v="3952" actId="108"/>
          <ac:spMkLst>
            <pc:docMk/>
            <pc:sldMk cId="0" sldId="265"/>
            <ac:spMk id="598" creationId="{00000000-0000-0000-0000-000000000000}"/>
          </ac:spMkLst>
        </pc:spChg>
        <pc:spChg chg="mod">
          <ac:chgData name="Simona Dravecká" userId="2c86f7ff40a3046b" providerId="LiveId" clId="{DF1F3726-B066-4244-B2D9-2E75A8BBAA97}" dt="2022-05-04T10:39:27.988" v="3953" actId="108"/>
          <ac:spMkLst>
            <pc:docMk/>
            <pc:sldMk cId="0" sldId="265"/>
            <ac:spMk id="599" creationId="{00000000-0000-0000-0000-000000000000}"/>
          </ac:spMkLst>
        </pc:spChg>
        <pc:grpChg chg="add mod">
          <ac:chgData name="Simona Dravecká" userId="2c86f7ff40a3046b" providerId="LiveId" clId="{DF1F3726-B066-4244-B2D9-2E75A8BBAA97}" dt="2022-05-04T09:35:27.370" v="1290" actId="1076"/>
          <ac:grpSpMkLst>
            <pc:docMk/>
            <pc:sldMk cId="0" sldId="265"/>
            <ac:grpSpMk id="61" creationId="{0698FF49-3FB0-1E13-C3B6-0F558E2AE9B8}"/>
          </ac:grpSpMkLst>
        </pc:grpChg>
        <pc:grpChg chg="add mod">
          <ac:chgData name="Simona Dravecká" userId="2c86f7ff40a3046b" providerId="LiveId" clId="{DF1F3726-B066-4244-B2D9-2E75A8BBAA97}" dt="2022-05-04T09:38:05.131" v="1634" actId="207"/>
          <ac:grpSpMkLst>
            <pc:docMk/>
            <pc:sldMk cId="0" sldId="265"/>
            <ac:grpSpMk id="65" creationId="{E202991F-1EF9-4140-3928-76E5C8E72C84}"/>
          </ac:grpSpMkLst>
        </pc:grpChg>
        <pc:grpChg chg="add mod">
          <ac:chgData name="Simona Dravecká" userId="2c86f7ff40a3046b" providerId="LiveId" clId="{DF1F3726-B066-4244-B2D9-2E75A8BBAA97}" dt="2022-05-04T09:52:11.440" v="2538" actId="1076"/>
          <ac:grpSpMkLst>
            <pc:docMk/>
            <pc:sldMk cId="0" sldId="265"/>
            <ac:grpSpMk id="73" creationId="{2B55C961-B068-3860-47BD-C7E7862466B4}"/>
          </ac:grpSpMkLst>
        </pc:grpChg>
        <pc:grpChg chg="add mod">
          <ac:chgData name="Simona Dravecká" userId="2c86f7ff40a3046b" providerId="LiveId" clId="{DF1F3726-B066-4244-B2D9-2E75A8BBAA97}" dt="2022-05-04T09:55:09.951" v="2704" actId="1076"/>
          <ac:grpSpMkLst>
            <pc:docMk/>
            <pc:sldMk cId="0" sldId="265"/>
            <ac:grpSpMk id="78" creationId="{CB6B208F-2762-7EC4-457E-01430D52C8F1}"/>
          </ac:grpSpMkLst>
        </pc:grpChg>
        <pc:grpChg chg="add del">
          <ac:chgData name="Simona Dravecká" userId="2c86f7ff40a3046b" providerId="LiveId" clId="{DF1F3726-B066-4244-B2D9-2E75A8BBAA97}" dt="2022-05-04T09:37:49.047" v="1629" actId="478"/>
          <ac:grpSpMkLst>
            <pc:docMk/>
            <pc:sldMk cId="0" sldId="265"/>
            <ac:grpSpMk id="546" creationId="{00000000-0000-0000-0000-000000000000}"/>
          </ac:grpSpMkLst>
        </pc:grpChg>
        <pc:grpChg chg="del">
          <ac:chgData name="Simona Dravecká" userId="2c86f7ff40a3046b" providerId="LiveId" clId="{DF1F3726-B066-4244-B2D9-2E75A8BBAA97}" dt="2022-05-04T09:54:57.509" v="2701" actId="478"/>
          <ac:grpSpMkLst>
            <pc:docMk/>
            <pc:sldMk cId="0" sldId="265"/>
            <ac:grpSpMk id="556" creationId="{00000000-0000-0000-0000-000000000000}"/>
          </ac:grpSpMkLst>
        </pc:grpChg>
        <pc:grpChg chg="del">
          <ac:chgData name="Simona Dravecká" userId="2c86f7ff40a3046b" providerId="LiveId" clId="{DF1F3726-B066-4244-B2D9-2E75A8BBAA97}" dt="2022-05-04T09:37:52.831" v="1631" actId="478"/>
          <ac:grpSpMkLst>
            <pc:docMk/>
            <pc:sldMk cId="0" sldId="265"/>
            <ac:grpSpMk id="559" creationId="{00000000-0000-0000-0000-000000000000}"/>
          </ac:grpSpMkLst>
        </pc:grpChg>
        <pc:grpChg chg="del">
          <ac:chgData name="Simona Dravecká" userId="2c86f7ff40a3046b" providerId="LiveId" clId="{DF1F3726-B066-4244-B2D9-2E75A8BBAA97}" dt="2022-05-04T09:35:18.461" v="1287" actId="478"/>
          <ac:grpSpMkLst>
            <pc:docMk/>
            <pc:sldMk cId="0" sldId="265"/>
            <ac:grpSpMk id="562" creationId="{00000000-0000-0000-0000-000000000000}"/>
          </ac:grpSpMkLst>
        </pc:grpChg>
        <pc:grpChg chg="del">
          <ac:chgData name="Simona Dravecká" userId="2c86f7ff40a3046b" providerId="LiveId" clId="{DF1F3726-B066-4244-B2D9-2E75A8BBAA97}" dt="2022-05-04T09:51:59.074" v="2535" actId="478"/>
          <ac:grpSpMkLst>
            <pc:docMk/>
            <pc:sldMk cId="0" sldId="265"/>
            <ac:grpSpMk id="567" creationId="{00000000-0000-0000-0000-000000000000}"/>
          </ac:grpSpMkLst>
        </pc:grpChg>
        <pc:grpChg chg="mod">
          <ac:chgData name="Simona Dravecká" userId="2c86f7ff40a3046b" providerId="LiveId" clId="{DF1F3726-B066-4244-B2D9-2E75A8BBAA97}" dt="2022-05-04T09:37:02.919" v="1627" actId="1076"/>
          <ac:grpSpMkLst>
            <pc:docMk/>
            <pc:sldMk cId="0" sldId="265"/>
            <ac:grpSpMk id="572" creationId="{00000000-0000-0000-0000-000000000000}"/>
          </ac:grpSpMkLst>
        </pc:grpChg>
        <pc:grpChg chg="mod">
          <ac:chgData name="Simona Dravecká" userId="2c86f7ff40a3046b" providerId="LiveId" clId="{DF1F3726-B066-4244-B2D9-2E75A8BBAA97}" dt="2022-05-04T09:38:09.939" v="1635" actId="1076"/>
          <ac:grpSpMkLst>
            <pc:docMk/>
            <pc:sldMk cId="0" sldId="265"/>
            <ac:grpSpMk id="579" creationId="{00000000-0000-0000-0000-000000000000}"/>
          </ac:grpSpMkLst>
        </pc:grpChg>
        <pc:grpChg chg="mod">
          <ac:chgData name="Simona Dravecká" userId="2c86f7ff40a3046b" providerId="LiveId" clId="{DF1F3726-B066-4244-B2D9-2E75A8BBAA97}" dt="2022-05-04T09:41:29.429" v="1924" actId="1076"/>
          <ac:grpSpMkLst>
            <pc:docMk/>
            <pc:sldMk cId="0" sldId="265"/>
            <ac:grpSpMk id="586" creationId="{00000000-0000-0000-0000-000000000000}"/>
          </ac:grpSpMkLst>
        </pc:grpChg>
        <pc:grpChg chg="mod">
          <ac:chgData name="Simona Dravecká" userId="2c86f7ff40a3046b" providerId="LiveId" clId="{DF1F3726-B066-4244-B2D9-2E75A8BBAA97}" dt="2022-05-05T10:53:53.737" v="4526" actId="1076"/>
          <ac:grpSpMkLst>
            <pc:docMk/>
            <pc:sldMk cId="0" sldId="265"/>
            <ac:grpSpMk id="593" creationId="{00000000-0000-0000-0000-000000000000}"/>
          </ac:grpSpMkLst>
        </pc:grpChg>
      </pc:sldChg>
      <pc:sldChg chg="addSp delSp modSp mod modTransition">
        <pc:chgData name="Simona Dravecká" userId="2c86f7ff40a3046b" providerId="LiveId" clId="{DF1F3726-B066-4244-B2D9-2E75A8BBAA97}" dt="2022-05-05T10:56:43.792" v="4558" actId="1076"/>
        <pc:sldMkLst>
          <pc:docMk/>
          <pc:sldMk cId="0" sldId="266"/>
        </pc:sldMkLst>
        <pc:spChg chg="mod">
          <ac:chgData name="Simona Dravecká" userId="2c86f7ff40a3046b" providerId="LiveId" clId="{DF1F3726-B066-4244-B2D9-2E75A8BBAA97}" dt="2022-05-04T08:40:29.462" v="92" actId="14100"/>
          <ac:spMkLst>
            <pc:docMk/>
            <pc:sldMk cId="0" sldId="266"/>
            <ac:spMk id="645" creationId="{00000000-0000-0000-0000-000000000000}"/>
          </ac:spMkLst>
        </pc:spChg>
        <pc:spChg chg="mod">
          <ac:chgData name="Simona Dravecká" userId="2c86f7ff40a3046b" providerId="LiveId" clId="{DF1F3726-B066-4244-B2D9-2E75A8BBAA97}" dt="2022-05-04T09:01:48.250" v="443" actId="20577"/>
          <ac:spMkLst>
            <pc:docMk/>
            <pc:sldMk cId="0" sldId="266"/>
            <ac:spMk id="647" creationId="{00000000-0000-0000-0000-000000000000}"/>
          </ac:spMkLst>
        </pc:spChg>
        <pc:spChg chg="mod">
          <ac:chgData name="Simona Dravecká" userId="2c86f7ff40a3046b" providerId="LiveId" clId="{DF1F3726-B066-4244-B2D9-2E75A8BBAA97}" dt="2022-05-05T10:56:43.792" v="4558" actId="1076"/>
          <ac:spMkLst>
            <pc:docMk/>
            <pc:sldMk cId="0" sldId="266"/>
            <ac:spMk id="648" creationId="{00000000-0000-0000-0000-000000000000}"/>
          </ac:spMkLst>
        </pc:spChg>
        <pc:picChg chg="add mod">
          <ac:chgData name="Simona Dravecká" userId="2c86f7ff40a3046b" providerId="LiveId" clId="{DF1F3726-B066-4244-B2D9-2E75A8BBAA97}" dt="2022-05-04T08:42:55.969" v="116" actId="1076"/>
          <ac:picMkLst>
            <pc:docMk/>
            <pc:sldMk cId="0" sldId="266"/>
            <ac:picMk id="3" creationId="{E69BB6BC-058B-FAD8-5109-205E942EBFE2}"/>
          </ac:picMkLst>
        </pc:picChg>
        <pc:picChg chg="add mod">
          <ac:chgData name="Simona Dravecká" userId="2c86f7ff40a3046b" providerId="LiveId" clId="{DF1F3726-B066-4244-B2D9-2E75A8BBAA97}" dt="2022-05-04T08:43:03.837" v="120" actId="1076"/>
          <ac:picMkLst>
            <pc:docMk/>
            <pc:sldMk cId="0" sldId="266"/>
            <ac:picMk id="5" creationId="{83F33B91-F724-A270-52AB-EAA8995FF639}"/>
          </ac:picMkLst>
        </pc:picChg>
        <pc:picChg chg="add del">
          <ac:chgData name="Simona Dravecká" userId="2c86f7ff40a3046b" providerId="LiveId" clId="{DF1F3726-B066-4244-B2D9-2E75A8BBAA97}" dt="2022-05-04T08:44:10.456" v="123" actId="478"/>
          <ac:picMkLst>
            <pc:docMk/>
            <pc:sldMk cId="0" sldId="266"/>
            <ac:picMk id="7" creationId="{CE70AED7-899F-2A15-4ADA-72EBD15CBB43}"/>
          </ac:picMkLst>
        </pc:picChg>
        <pc:picChg chg="add del mod">
          <ac:chgData name="Simona Dravecká" userId="2c86f7ff40a3046b" providerId="LiveId" clId="{DF1F3726-B066-4244-B2D9-2E75A8BBAA97}" dt="2022-05-04T08:56:09.005" v="185" actId="478"/>
          <ac:picMkLst>
            <pc:docMk/>
            <pc:sldMk cId="0" sldId="266"/>
            <ac:picMk id="9" creationId="{68D62D7F-8375-8B8D-8A35-69F5CC52D44E}"/>
          </ac:picMkLst>
        </pc:picChg>
        <pc:picChg chg="add del mod">
          <ac:chgData name="Simona Dravecká" userId="2c86f7ff40a3046b" providerId="LiveId" clId="{DF1F3726-B066-4244-B2D9-2E75A8BBAA97}" dt="2022-05-04T09:00:52.524" v="402" actId="478"/>
          <ac:picMkLst>
            <pc:docMk/>
            <pc:sldMk cId="0" sldId="266"/>
            <ac:picMk id="11" creationId="{3928F9D3-7B96-34FE-23F8-F8700F211B98}"/>
          </ac:picMkLst>
        </pc:picChg>
        <pc:picChg chg="add mod">
          <ac:chgData name="Simona Dravecká" userId="2c86f7ff40a3046b" providerId="LiveId" clId="{DF1F3726-B066-4244-B2D9-2E75A8BBAA97}" dt="2022-05-04T08:57:29.117" v="211" actId="1076"/>
          <ac:picMkLst>
            <pc:docMk/>
            <pc:sldMk cId="0" sldId="266"/>
            <ac:picMk id="13" creationId="{DA73DC5F-E891-9C43-9228-03CADCBE0713}"/>
          </ac:picMkLst>
        </pc:picChg>
        <pc:picChg chg="add mod">
          <ac:chgData name="Simona Dravecká" userId="2c86f7ff40a3046b" providerId="LiveId" clId="{DF1F3726-B066-4244-B2D9-2E75A8BBAA97}" dt="2022-05-04T08:57:27.314" v="210" actId="14100"/>
          <ac:picMkLst>
            <pc:docMk/>
            <pc:sldMk cId="0" sldId="266"/>
            <ac:picMk id="15" creationId="{4D9154E4-5427-50C4-2E98-3ED72E780EAE}"/>
          </ac:picMkLst>
        </pc:picChg>
        <pc:picChg chg="add mod">
          <ac:chgData name="Simona Dravecká" userId="2c86f7ff40a3046b" providerId="LiveId" clId="{DF1F3726-B066-4244-B2D9-2E75A8BBAA97}" dt="2022-05-04T08:57:31.294" v="212" actId="1076"/>
          <ac:picMkLst>
            <pc:docMk/>
            <pc:sldMk cId="0" sldId="266"/>
            <ac:picMk id="17" creationId="{50E49AE9-2E39-889C-14EE-940CC36F9BEB}"/>
          </ac:picMkLst>
        </pc:picChg>
        <pc:picChg chg="add mod">
          <ac:chgData name="Simona Dravecká" userId="2c86f7ff40a3046b" providerId="LiveId" clId="{DF1F3726-B066-4244-B2D9-2E75A8BBAA97}" dt="2022-05-04T08:57:54.691" v="219" actId="1076"/>
          <ac:picMkLst>
            <pc:docMk/>
            <pc:sldMk cId="0" sldId="266"/>
            <ac:picMk id="19" creationId="{A4E39AB4-3ED5-4E0C-B7C8-7E08EAB88EF4}"/>
          </ac:picMkLst>
        </pc:picChg>
        <pc:picChg chg="add mod">
          <ac:chgData name="Simona Dravecká" userId="2c86f7ff40a3046b" providerId="LiveId" clId="{DF1F3726-B066-4244-B2D9-2E75A8BBAA97}" dt="2022-05-04T09:01:03.320" v="404" actId="1076"/>
          <ac:picMkLst>
            <pc:docMk/>
            <pc:sldMk cId="0" sldId="266"/>
            <ac:picMk id="21" creationId="{2DA01888-6840-0B7F-1F5B-B53B4454E7BA}"/>
          </ac:picMkLst>
        </pc:picChg>
        <pc:picChg chg="add mod">
          <ac:chgData name="Simona Dravecká" userId="2c86f7ff40a3046b" providerId="LiveId" clId="{DF1F3726-B066-4244-B2D9-2E75A8BBAA97}" dt="2022-05-04T08:58:54.288" v="229" actId="1076"/>
          <ac:picMkLst>
            <pc:docMk/>
            <pc:sldMk cId="0" sldId="266"/>
            <ac:picMk id="23" creationId="{1C5E3B01-4EB9-768E-7F88-AD351042E57F}"/>
          </ac:picMkLst>
        </pc:picChg>
        <pc:picChg chg="add mod">
          <ac:chgData name="Simona Dravecká" userId="2c86f7ff40a3046b" providerId="LiveId" clId="{DF1F3726-B066-4244-B2D9-2E75A8BBAA97}" dt="2022-05-04T09:01:26.412" v="407" actId="1076"/>
          <ac:picMkLst>
            <pc:docMk/>
            <pc:sldMk cId="0" sldId="266"/>
            <ac:picMk id="25" creationId="{F09B8C23-84B5-021A-31E0-1317850DF526}"/>
          </ac:picMkLst>
        </pc:picChg>
      </pc:sldChg>
      <pc:sldChg chg="del ord">
        <pc:chgData name="Simona Dravecká" userId="2c86f7ff40a3046b" providerId="LiveId" clId="{DF1F3726-B066-4244-B2D9-2E75A8BBAA97}" dt="2022-05-04T09:50:47.175" v="2534" actId="47"/>
        <pc:sldMkLst>
          <pc:docMk/>
          <pc:sldMk cId="0" sldId="267"/>
        </pc:sldMkLst>
      </pc:sldChg>
      <pc:sldChg chg="del ord">
        <pc:chgData name="Simona Dravecká" userId="2c86f7ff40a3046b" providerId="LiveId" clId="{DF1F3726-B066-4244-B2D9-2E75A8BBAA97}" dt="2022-05-04T10:09:59.149" v="3596" actId="47"/>
        <pc:sldMkLst>
          <pc:docMk/>
          <pc:sldMk cId="0" sldId="268"/>
        </pc:sldMkLst>
      </pc:sldChg>
      <pc:sldChg chg="modSp mod modTransition">
        <pc:chgData name="Simona Dravecká" userId="2c86f7ff40a3046b" providerId="LiveId" clId="{DF1F3726-B066-4244-B2D9-2E75A8BBAA97}" dt="2022-05-04T17:39:21.713" v="4525" actId="1076"/>
        <pc:sldMkLst>
          <pc:docMk/>
          <pc:sldMk cId="0" sldId="269"/>
        </pc:sldMkLst>
        <pc:spChg chg="mod">
          <ac:chgData name="Simona Dravecká" userId="2c86f7ff40a3046b" providerId="LiveId" clId="{DF1F3726-B066-4244-B2D9-2E75A8BBAA97}" dt="2022-05-04T17:39:21.713" v="4525" actId="1076"/>
          <ac:spMkLst>
            <pc:docMk/>
            <pc:sldMk cId="0" sldId="269"/>
            <ac:spMk id="705" creationId="{00000000-0000-0000-0000-000000000000}"/>
          </ac:spMkLst>
        </pc:spChg>
      </pc:sldChg>
      <pc:sldChg chg="del ord">
        <pc:chgData name="Simona Dravecká" userId="2c86f7ff40a3046b" providerId="LiveId" clId="{DF1F3726-B066-4244-B2D9-2E75A8BBAA97}" dt="2022-05-04T10:18:12.261" v="3885" actId="47"/>
        <pc:sldMkLst>
          <pc:docMk/>
          <pc:sldMk cId="0" sldId="270"/>
        </pc:sldMkLst>
      </pc:sldChg>
      <pc:sldChg chg="add del modTransition">
        <pc:chgData name="Simona Dravecká" userId="2c86f7ff40a3046b" providerId="LiveId" clId="{DF1F3726-B066-4244-B2D9-2E75A8BBAA97}" dt="2022-05-08T16:53:26.560" v="5088"/>
        <pc:sldMkLst>
          <pc:docMk/>
          <pc:sldMk cId="0" sldId="271"/>
        </pc:sldMkLst>
      </pc:sldChg>
      <pc:sldChg chg="del">
        <pc:chgData name="Simona Dravecká" userId="2c86f7ff40a3046b" providerId="LiveId" clId="{DF1F3726-B066-4244-B2D9-2E75A8BBAA97}" dt="2022-05-04T12:24:24.567" v="4016" actId="47"/>
        <pc:sldMkLst>
          <pc:docMk/>
          <pc:sldMk cId="0" sldId="272"/>
        </pc:sldMkLst>
      </pc:sldChg>
      <pc:sldChg chg="del">
        <pc:chgData name="Simona Dravecká" userId="2c86f7ff40a3046b" providerId="LiveId" clId="{DF1F3726-B066-4244-B2D9-2E75A8BBAA97}" dt="2022-05-04T12:24:24.493" v="4015" actId="47"/>
        <pc:sldMkLst>
          <pc:docMk/>
          <pc:sldMk cId="0" sldId="273"/>
        </pc:sldMkLst>
      </pc:sldChg>
      <pc:sldChg chg="del">
        <pc:chgData name="Simona Dravecká" userId="2c86f7ff40a3046b" providerId="LiveId" clId="{DF1F3726-B066-4244-B2D9-2E75A8BBAA97}" dt="2022-05-04T12:24:24.454" v="4014" actId="47"/>
        <pc:sldMkLst>
          <pc:docMk/>
          <pc:sldMk cId="0" sldId="274"/>
        </pc:sldMkLst>
      </pc:sldChg>
      <pc:sldChg chg="del">
        <pc:chgData name="Simona Dravecká" userId="2c86f7ff40a3046b" providerId="LiveId" clId="{DF1F3726-B066-4244-B2D9-2E75A8BBAA97}" dt="2022-05-04T12:24:24.351" v="4013" actId="47"/>
        <pc:sldMkLst>
          <pc:docMk/>
          <pc:sldMk cId="0" sldId="275"/>
        </pc:sldMkLst>
      </pc:sldChg>
      <pc:sldChg chg="del">
        <pc:chgData name="Simona Dravecká" userId="2c86f7ff40a3046b" providerId="LiveId" clId="{DF1F3726-B066-4244-B2D9-2E75A8BBAA97}" dt="2022-05-04T12:24:24.044" v="4012" actId="47"/>
        <pc:sldMkLst>
          <pc:docMk/>
          <pc:sldMk cId="0" sldId="276"/>
        </pc:sldMkLst>
      </pc:sldChg>
      <pc:sldChg chg="del">
        <pc:chgData name="Simona Dravecká" userId="2c86f7ff40a3046b" providerId="LiveId" clId="{DF1F3726-B066-4244-B2D9-2E75A8BBAA97}" dt="2022-05-04T12:24:23.692" v="4011" actId="47"/>
        <pc:sldMkLst>
          <pc:docMk/>
          <pc:sldMk cId="0" sldId="277"/>
        </pc:sldMkLst>
      </pc:sldChg>
      <pc:sldChg chg="del">
        <pc:chgData name="Simona Dravecká" userId="2c86f7ff40a3046b" providerId="LiveId" clId="{DF1F3726-B066-4244-B2D9-2E75A8BBAA97}" dt="2022-05-04T12:24:23.258" v="4010" actId="47"/>
        <pc:sldMkLst>
          <pc:docMk/>
          <pc:sldMk cId="0" sldId="278"/>
        </pc:sldMkLst>
      </pc:sldChg>
      <pc:sldChg chg="add del modTransition">
        <pc:chgData name="Simona Dravecká" userId="2c86f7ff40a3046b" providerId="LiveId" clId="{DF1F3726-B066-4244-B2D9-2E75A8BBAA97}" dt="2022-05-08T16:53:47.711" v="5089"/>
        <pc:sldMkLst>
          <pc:docMk/>
          <pc:sldMk cId="0" sldId="279"/>
        </pc:sldMkLst>
      </pc:sldChg>
      <pc:sldChg chg="del">
        <pc:chgData name="Simona Dravecká" userId="2c86f7ff40a3046b" providerId="LiveId" clId="{DF1F3726-B066-4244-B2D9-2E75A8BBAA97}" dt="2022-05-04T12:24:22.815" v="4008" actId="47"/>
        <pc:sldMkLst>
          <pc:docMk/>
          <pc:sldMk cId="0" sldId="280"/>
        </pc:sldMkLst>
      </pc:sldChg>
      <pc:sldChg chg="del">
        <pc:chgData name="Simona Dravecká" userId="2c86f7ff40a3046b" providerId="LiveId" clId="{DF1F3726-B066-4244-B2D9-2E75A8BBAA97}" dt="2022-05-04T12:24:22.629" v="4007" actId="47"/>
        <pc:sldMkLst>
          <pc:docMk/>
          <pc:sldMk cId="0" sldId="281"/>
        </pc:sldMkLst>
      </pc:sldChg>
      <pc:sldChg chg="del">
        <pc:chgData name="Simona Dravecká" userId="2c86f7ff40a3046b" providerId="LiveId" clId="{DF1F3726-B066-4244-B2D9-2E75A8BBAA97}" dt="2022-05-04T12:24:22.473" v="4006" actId="47"/>
        <pc:sldMkLst>
          <pc:docMk/>
          <pc:sldMk cId="0" sldId="282"/>
        </pc:sldMkLst>
      </pc:sldChg>
      <pc:sldChg chg="del">
        <pc:chgData name="Simona Dravecká" userId="2c86f7ff40a3046b" providerId="LiveId" clId="{DF1F3726-B066-4244-B2D9-2E75A8BBAA97}" dt="2022-05-04T12:24:22.327" v="4005" actId="47"/>
        <pc:sldMkLst>
          <pc:docMk/>
          <pc:sldMk cId="0" sldId="283"/>
        </pc:sldMkLst>
      </pc:sldChg>
      <pc:sldChg chg="del">
        <pc:chgData name="Simona Dravecká" userId="2c86f7ff40a3046b" providerId="LiveId" clId="{DF1F3726-B066-4244-B2D9-2E75A8BBAA97}" dt="2022-05-04T12:24:22.165" v="4004" actId="47"/>
        <pc:sldMkLst>
          <pc:docMk/>
          <pc:sldMk cId="0" sldId="284"/>
        </pc:sldMkLst>
      </pc:sldChg>
      <pc:sldChg chg="add del modTransition">
        <pc:chgData name="Simona Dravecká" userId="2c86f7ff40a3046b" providerId="LiveId" clId="{DF1F3726-B066-4244-B2D9-2E75A8BBAA97}" dt="2022-05-08T16:54:03.065" v="5090"/>
        <pc:sldMkLst>
          <pc:docMk/>
          <pc:sldMk cId="0" sldId="285"/>
        </pc:sldMkLst>
      </pc:sldChg>
      <pc:sldChg chg="del">
        <pc:chgData name="Simona Dravecká" userId="2c86f7ff40a3046b" providerId="LiveId" clId="{DF1F3726-B066-4244-B2D9-2E75A8BBAA97}" dt="2022-05-04T12:24:21.359" v="4001" actId="47"/>
        <pc:sldMkLst>
          <pc:docMk/>
          <pc:sldMk cId="0" sldId="286"/>
        </pc:sldMkLst>
      </pc:sldChg>
      <pc:sldChg chg="del ord">
        <pc:chgData name="Simona Dravecká" userId="2c86f7ff40a3046b" providerId="LiveId" clId="{DF1F3726-B066-4244-B2D9-2E75A8BBAA97}" dt="2022-05-04T12:24:21.741" v="4002" actId="47"/>
        <pc:sldMkLst>
          <pc:docMk/>
          <pc:sldMk cId="0" sldId="287"/>
        </pc:sldMkLst>
      </pc:sldChg>
      <pc:sldChg chg="del">
        <pc:chgData name="Simona Dravecká" userId="2c86f7ff40a3046b" providerId="LiveId" clId="{DF1F3726-B066-4244-B2D9-2E75A8BBAA97}" dt="2022-05-04T12:24:20.860" v="4000" actId="47"/>
        <pc:sldMkLst>
          <pc:docMk/>
          <pc:sldMk cId="0" sldId="288"/>
        </pc:sldMkLst>
      </pc:sldChg>
      <pc:sldChg chg="del">
        <pc:chgData name="Simona Dravecká" userId="2c86f7ff40a3046b" providerId="LiveId" clId="{DF1F3726-B066-4244-B2D9-2E75A8BBAA97}" dt="2022-05-04T09:50:42.854" v="2528" actId="47"/>
        <pc:sldMkLst>
          <pc:docMk/>
          <pc:sldMk cId="1380664558" sldId="289"/>
        </pc:sldMkLst>
      </pc:sldChg>
      <pc:sldChg chg="addSp delSp modSp mod modTransition">
        <pc:chgData name="Simona Dravecká" userId="2c86f7ff40a3046b" providerId="LiveId" clId="{DF1F3726-B066-4244-B2D9-2E75A8BBAA97}" dt="2022-05-08T16:58:34.767" v="5095" actId="478"/>
        <pc:sldMkLst>
          <pc:docMk/>
          <pc:sldMk cId="0" sldId="290"/>
        </pc:sldMkLst>
        <pc:spChg chg="add del mod">
          <ac:chgData name="Simona Dravecká" userId="2c86f7ff40a3046b" providerId="LiveId" clId="{DF1F3726-B066-4244-B2D9-2E75A8BBAA97}" dt="2022-05-08T16:58:34.767" v="5095" actId="478"/>
          <ac:spMkLst>
            <pc:docMk/>
            <pc:sldMk cId="0" sldId="290"/>
            <ac:spMk id="29" creationId="{8EA29EA4-8AA9-2EE3-7671-09E5346FADD2}"/>
          </ac:spMkLst>
        </pc:spChg>
        <pc:spChg chg="add mod">
          <ac:chgData name="Simona Dravecká" userId="2c86f7ff40a3046b" providerId="LiveId" clId="{DF1F3726-B066-4244-B2D9-2E75A8BBAA97}" dt="2022-05-04T10:21:59.306" v="3901" actId="1076"/>
          <ac:spMkLst>
            <pc:docMk/>
            <pc:sldMk cId="0" sldId="290"/>
            <ac:spMk id="30" creationId="{7FACB606-03AF-EAB9-5A69-46EEC283304F}"/>
          </ac:spMkLst>
        </pc:spChg>
      </pc:sldChg>
      <pc:sldChg chg="del ord">
        <pc:chgData name="Simona Dravecká" userId="2c86f7ff40a3046b" providerId="LiveId" clId="{DF1F3726-B066-4244-B2D9-2E75A8BBAA97}" dt="2022-05-04T10:09:56.523" v="3595" actId="47"/>
        <pc:sldMkLst>
          <pc:docMk/>
          <pc:sldMk cId="2753758065" sldId="291"/>
        </pc:sldMkLst>
      </pc:sldChg>
      <pc:sldChg chg="del">
        <pc:chgData name="Simona Dravecká" userId="2c86f7ff40a3046b" providerId="LiveId" clId="{DF1F3726-B066-4244-B2D9-2E75A8BBAA97}" dt="2022-05-04T09:50:43.474" v="2529" actId="47"/>
        <pc:sldMkLst>
          <pc:docMk/>
          <pc:sldMk cId="1229228579" sldId="292"/>
        </pc:sldMkLst>
      </pc:sldChg>
      <pc:sldChg chg="del">
        <pc:chgData name="Simona Dravecká" userId="2c86f7ff40a3046b" providerId="LiveId" clId="{DF1F3726-B066-4244-B2D9-2E75A8BBAA97}" dt="2022-05-04T09:50:45.839" v="2533" actId="47"/>
        <pc:sldMkLst>
          <pc:docMk/>
          <pc:sldMk cId="1490181829" sldId="293"/>
        </pc:sldMkLst>
      </pc:sldChg>
      <pc:sldChg chg="del">
        <pc:chgData name="Simona Dravecká" userId="2c86f7ff40a3046b" providerId="LiveId" clId="{DF1F3726-B066-4244-B2D9-2E75A8BBAA97}" dt="2022-05-04T09:50:44.097" v="2530" actId="47"/>
        <pc:sldMkLst>
          <pc:docMk/>
          <pc:sldMk cId="305983205" sldId="294"/>
        </pc:sldMkLst>
      </pc:sldChg>
      <pc:sldChg chg="del">
        <pc:chgData name="Simona Dravecká" userId="2c86f7ff40a3046b" providerId="LiveId" clId="{DF1F3726-B066-4244-B2D9-2E75A8BBAA97}" dt="2022-05-04T09:50:45.421" v="2532" actId="47"/>
        <pc:sldMkLst>
          <pc:docMk/>
          <pc:sldMk cId="1936234875" sldId="296"/>
        </pc:sldMkLst>
      </pc:sldChg>
      <pc:sldChg chg="addSp delSp modSp mod ord modTransition">
        <pc:chgData name="Simona Dravecká" userId="2c86f7ff40a3046b" providerId="LiveId" clId="{DF1F3726-B066-4244-B2D9-2E75A8BBAA97}" dt="2022-05-05T12:26:07.457" v="5082" actId="1076"/>
        <pc:sldMkLst>
          <pc:docMk/>
          <pc:sldMk cId="3894074554" sldId="297"/>
        </pc:sldMkLst>
        <pc:spChg chg="mod">
          <ac:chgData name="Simona Dravecká" userId="2c86f7ff40a3046b" providerId="LiveId" clId="{DF1F3726-B066-4244-B2D9-2E75A8BBAA97}" dt="2022-05-04T17:16:48.863" v="4092" actId="207"/>
          <ac:spMkLst>
            <pc:docMk/>
            <pc:sldMk cId="3894074554" sldId="297"/>
            <ac:spMk id="26" creationId="{B74C6A95-F7B9-66DA-0487-BDB570671251}"/>
          </ac:spMkLst>
        </pc:spChg>
        <pc:spChg chg="mod">
          <ac:chgData name="Simona Dravecká" userId="2c86f7ff40a3046b" providerId="LiveId" clId="{DF1F3726-B066-4244-B2D9-2E75A8BBAA97}" dt="2022-05-04T17:16:48.863" v="4092" actId="207"/>
          <ac:spMkLst>
            <pc:docMk/>
            <pc:sldMk cId="3894074554" sldId="297"/>
            <ac:spMk id="27" creationId="{9A248668-7474-862C-8908-15E55AAC2EF6}"/>
          </ac:spMkLst>
        </pc:spChg>
        <pc:spChg chg="mod">
          <ac:chgData name="Simona Dravecká" userId="2c86f7ff40a3046b" providerId="LiveId" clId="{DF1F3726-B066-4244-B2D9-2E75A8BBAA97}" dt="2022-05-04T17:16:48.863" v="4092" actId="207"/>
          <ac:spMkLst>
            <pc:docMk/>
            <pc:sldMk cId="3894074554" sldId="297"/>
            <ac:spMk id="28" creationId="{06F54D8C-939E-E93D-781D-23C500129CC1}"/>
          </ac:spMkLst>
        </pc:spChg>
        <pc:spChg chg="mod">
          <ac:chgData name="Simona Dravecká" userId="2c86f7ff40a3046b" providerId="LiveId" clId="{DF1F3726-B066-4244-B2D9-2E75A8BBAA97}" dt="2022-05-04T17:19:39.349" v="4097" actId="207"/>
          <ac:spMkLst>
            <pc:docMk/>
            <pc:sldMk cId="3894074554" sldId="297"/>
            <ac:spMk id="30" creationId="{DD5CBEB6-2D52-0335-1B9D-4656D3575D21}"/>
          </ac:spMkLst>
        </pc:spChg>
        <pc:spChg chg="mod">
          <ac:chgData name="Simona Dravecká" userId="2c86f7ff40a3046b" providerId="LiveId" clId="{DF1F3726-B066-4244-B2D9-2E75A8BBAA97}" dt="2022-05-04T17:19:39.349" v="4097" actId="207"/>
          <ac:spMkLst>
            <pc:docMk/>
            <pc:sldMk cId="3894074554" sldId="297"/>
            <ac:spMk id="31" creationId="{8729F48C-E015-8D39-9099-230269DF5A7C}"/>
          </ac:spMkLst>
        </pc:spChg>
        <pc:spChg chg="mod">
          <ac:chgData name="Simona Dravecká" userId="2c86f7ff40a3046b" providerId="LiveId" clId="{DF1F3726-B066-4244-B2D9-2E75A8BBAA97}" dt="2022-05-04T17:19:39.349" v="4097" actId="207"/>
          <ac:spMkLst>
            <pc:docMk/>
            <pc:sldMk cId="3894074554" sldId="297"/>
            <ac:spMk id="32" creationId="{86608761-F151-76DE-3F84-04AAB2225D92}"/>
          </ac:spMkLst>
        </pc:spChg>
        <pc:spChg chg="mod">
          <ac:chgData name="Simona Dravecká" userId="2c86f7ff40a3046b" providerId="LiveId" clId="{DF1F3726-B066-4244-B2D9-2E75A8BBAA97}" dt="2022-05-04T17:19:39.349" v="4097" actId="207"/>
          <ac:spMkLst>
            <pc:docMk/>
            <pc:sldMk cId="3894074554" sldId="297"/>
            <ac:spMk id="33" creationId="{69133A2E-0750-3F7B-9C2A-C1BD757F2709}"/>
          </ac:spMkLst>
        </pc:spChg>
        <pc:spChg chg="mod">
          <ac:chgData name="Simona Dravecká" userId="2c86f7ff40a3046b" providerId="LiveId" clId="{DF1F3726-B066-4244-B2D9-2E75A8BBAA97}" dt="2022-05-04T17:19:39.349" v="4097" actId="207"/>
          <ac:spMkLst>
            <pc:docMk/>
            <pc:sldMk cId="3894074554" sldId="297"/>
            <ac:spMk id="34" creationId="{0F2628F4-1E6A-011C-049B-A5B55BB0F83E}"/>
          </ac:spMkLst>
        </pc:spChg>
        <pc:spChg chg="mod">
          <ac:chgData name="Simona Dravecká" userId="2c86f7ff40a3046b" providerId="LiveId" clId="{DF1F3726-B066-4244-B2D9-2E75A8BBAA97}" dt="2022-05-04T17:19:39.349" v="4097" actId="207"/>
          <ac:spMkLst>
            <pc:docMk/>
            <pc:sldMk cId="3894074554" sldId="297"/>
            <ac:spMk id="35" creationId="{E22EFE78-0687-FCC0-1092-A21E696F8FAE}"/>
          </ac:spMkLst>
        </pc:spChg>
        <pc:spChg chg="mod">
          <ac:chgData name="Simona Dravecká" userId="2c86f7ff40a3046b" providerId="LiveId" clId="{DF1F3726-B066-4244-B2D9-2E75A8BBAA97}" dt="2022-05-04T17:19:55.422" v="4101" actId="207"/>
          <ac:spMkLst>
            <pc:docMk/>
            <pc:sldMk cId="3894074554" sldId="297"/>
            <ac:spMk id="37" creationId="{025FCB17-861B-51A7-C447-3089E7AE23F2}"/>
          </ac:spMkLst>
        </pc:spChg>
        <pc:spChg chg="mod">
          <ac:chgData name="Simona Dravecká" userId="2c86f7ff40a3046b" providerId="LiveId" clId="{DF1F3726-B066-4244-B2D9-2E75A8BBAA97}" dt="2022-05-04T17:19:55.422" v="4101" actId="207"/>
          <ac:spMkLst>
            <pc:docMk/>
            <pc:sldMk cId="3894074554" sldId="297"/>
            <ac:spMk id="38" creationId="{703DA2C7-1302-C091-01B6-8BA3CAD68825}"/>
          </ac:spMkLst>
        </pc:spChg>
        <pc:spChg chg="mod">
          <ac:chgData name="Simona Dravecká" userId="2c86f7ff40a3046b" providerId="LiveId" clId="{DF1F3726-B066-4244-B2D9-2E75A8BBAA97}" dt="2022-05-04T17:19:55.422" v="4101" actId="207"/>
          <ac:spMkLst>
            <pc:docMk/>
            <pc:sldMk cId="3894074554" sldId="297"/>
            <ac:spMk id="39" creationId="{1B4FE466-98A9-EA69-B334-F887296C5A97}"/>
          </ac:spMkLst>
        </pc:spChg>
        <pc:spChg chg="mod">
          <ac:chgData name="Simona Dravecká" userId="2c86f7ff40a3046b" providerId="LiveId" clId="{DF1F3726-B066-4244-B2D9-2E75A8BBAA97}" dt="2022-05-04T17:19:55.422" v="4101" actId="207"/>
          <ac:spMkLst>
            <pc:docMk/>
            <pc:sldMk cId="3894074554" sldId="297"/>
            <ac:spMk id="40" creationId="{D078F715-176C-1F61-5991-926A716E6A41}"/>
          </ac:spMkLst>
        </pc:spChg>
        <pc:spChg chg="mod">
          <ac:chgData name="Simona Dravecká" userId="2c86f7ff40a3046b" providerId="LiveId" clId="{DF1F3726-B066-4244-B2D9-2E75A8BBAA97}" dt="2022-05-04T17:19:55.422" v="4101" actId="207"/>
          <ac:spMkLst>
            <pc:docMk/>
            <pc:sldMk cId="3894074554" sldId="297"/>
            <ac:spMk id="41" creationId="{D93C4454-BB64-630B-C007-B43D714A475E}"/>
          </ac:spMkLst>
        </pc:spChg>
        <pc:spChg chg="mod">
          <ac:chgData name="Simona Dravecká" userId="2c86f7ff40a3046b" providerId="LiveId" clId="{DF1F3726-B066-4244-B2D9-2E75A8BBAA97}" dt="2022-05-04T17:19:55.422" v="4101" actId="207"/>
          <ac:spMkLst>
            <pc:docMk/>
            <pc:sldMk cId="3894074554" sldId="297"/>
            <ac:spMk id="42" creationId="{E30675D0-EF09-50B9-0796-0C14486F5E42}"/>
          </ac:spMkLst>
        </pc:spChg>
        <pc:spChg chg="del topLvl">
          <ac:chgData name="Simona Dravecká" userId="2c86f7ff40a3046b" providerId="LiveId" clId="{DF1F3726-B066-4244-B2D9-2E75A8BBAA97}" dt="2022-05-04T17:19:47.601" v="4099" actId="478"/>
          <ac:spMkLst>
            <pc:docMk/>
            <pc:sldMk cId="3894074554" sldId="297"/>
            <ac:spMk id="53" creationId="{702417B9-5C91-4176-982B-802CB13A79DC}"/>
          </ac:spMkLst>
        </pc:spChg>
        <pc:spChg chg="del topLvl">
          <ac:chgData name="Simona Dravecká" userId="2c86f7ff40a3046b" providerId="LiveId" clId="{DF1F3726-B066-4244-B2D9-2E75A8BBAA97}" dt="2022-05-04T17:19:43.857" v="4098" actId="478"/>
          <ac:spMkLst>
            <pc:docMk/>
            <pc:sldMk cId="3894074554" sldId="297"/>
            <ac:spMk id="54" creationId="{411FACF5-271D-4FFD-8A8A-D88FD815F89C}"/>
          </ac:spMkLst>
        </pc:spChg>
        <pc:spChg chg="del">
          <ac:chgData name="Simona Dravecká" userId="2c86f7ff40a3046b" providerId="LiveId" clId="{DF1F3726-B066-4244-B2D9-2E75A8BBAA97}" dt="2022-05-04T17:16:35.651" v="4088" actId="478"/>
          <ac:spMkLst>
            <pc:docMk/>
            <pc:sldMk cId="3894074554" sldId="297"/>
            <ac:spMk id="56" creationId="{74EF6DCC-91FC-4316-BC74-30E3F20D5A9D}"/>
          </ac:spMkLst>
        </pc:spChg>
        <pc:spChg chg="mod">
          <ac:chgData name="Simona Dravecká" userId="2c86f7ff40a3046b" providerId="LiveId" clId="{DF1F3726-B066-4244-B2D9-2E75A8BBAA97}" dt="2022-05-04T09:23:36.053" v="1046" actId="20577"/>
          <ac:spMkLst>
            <pc:docMk/>
            <pc:sldMk cId="3894074554" sldId="297"/>
            <ac:spMk id="625" creationId="{00000000-0000-0000-0000-000000000000}"/>
          </ac:spMkLst>
        </pc:spChg>
        <pc:spChg chg="mod">
          <ac:chgData name="Simona Dravecká" userId="2c86f7ff40a3046b" providerId="LiveId" clId="{DF1F3726-B066-4244-B2D9-2E75A8BBAA97}" dt="2022-05-05T12:24:16.682" v="4978" actId="20577"/>
          <ac:spMkLst>
            <pc:docMk/>
            <pc:sldMk cId="3894074554" sldId="297"/>
            <ac:spMk id="646" creationId="{00000000-0000-0000-0000-000000000000}"/>
          </ac:spMkLst>
        </pc:spChg>
        <pc:spChg chg="mod">
          <ac:chgData name="Simona Dravecká" userId="2c86f7ff40a3046b" providerId="LiveId" clId="{DF1F3726-B066-4244-B2D9-2E75A8BBAA97}" dt="2022-05-05T12:25:32.040" v="5081" actId="20577"/>
          <ac:spMkLst>
            <pc:docMk/>
            <pc:sldMk cId="3894074554" sldId="297"/>
            <ac:spMk id="647" creationId="{00000000-0000-0000-0000-000000000000}"/>
          </ac:spMkLst>
        </pc:spChg>
        <pc:grpChg chg="add mod">
          <ac:chgData name="Simona Dravecká" userId="2c86f7ff40a3046b" providerId="LiveId" clId="{DF1F3726-B066-4244-B2D9-2E75A8BBAA97}" dt="2022-05-05T12:08:14.866" v="4562" actId="1076"/>
          <ac:grpSpMkLst>
            <pc:docMk/>
            <pc:sldMk cId="3894074554" sldId="297"/>
            <ac:grpSpMk id="25" creationId="{053F8596-EEF3-5452-5030-2318E7D2F11B}"/>
          </ac:grpSpMkLst>
        </pc:grpChg>
        <pc:grpChg chg="add mod">
          <ac:chgData name="Simona Dravecká" userId="2c86f7ff40a3046b" providerId="LiveId" clId="{DF1F3726-B066-4244-B2D9-2E75A8BBAA97}" dt="2022-05-04T17:19:39.349" v="4097" actId="207"/>
          <ac:grpSpMkLst>
            <pc:docMk/>
            <pc:sldMk cId="3894074554" sldId="297"/>
            <ac:grpSpMk id="29" creationId="{C42380D9-CA95-9865-D398-2A8D6744AC2B}"/>
          </ac:grpSpMkLst>
        </pc:grpChg>
        <pc:grpChg chg="add mod">
          <ac:chgData name="Simona Dravecká" userId="2c86f7ff40a3046b" providerId="LiveId" clId="{DF1F3726-B066-4244-B2D9-2E75A8BBAA97}" dt="2022-05-05T12:26:07.457" v="5082" actId="1076"/>
          <ac:grpSpMkLst>
            <pc:docMk/>
            <pc:sldMk cId="3894074554" sldId="297"/>
            <ac:grpSpMk id="36" creationId="{985539D9-0314-4E82-EFEF-9C613A13BD2A}"/>
          </ac:grpSpMkLst>
        </pc:grpChg>
        <pc:grpChg chg="del">
          <ac:chgData name="Simona Dravecká" userId="2c86f7ff40a3046b" providerId="LiveId" clId="{DF1F3726-B066-4244-B2D9-2E75A8BBAA97}" dt="2022-05-04T17:19:43.857" v="4098" actId="478"/>
          <ac:grpSpMkLst>
            <pc:docMk/>
            <pc:sldMk cId="3894074554" sldId="297"/>
            <ac:grpSpMk id="52" creationId="{40A42F15-C6B0-44D8-A3E9-DFF1E88A866A}"/>
          </ac:grpSpMkLst>
        </pc:grpChg>
        <pc:grpChg chg="del">
          <ac:chgData name="Simona Dravecká" userId="2c86f7ff40a3046b" providerId="LiveId" clId="{DF1F3726-B066-4244-B2D9-2E75A8BBAA97}" dt="2022-05-04T17:16:38.654" v="4089" actId="478"/>
          <ac:grpSpMkLst>
            <pc:docMk/>
            <pc:sldMk cId="3894074554" sldId="297"/>
            <ac:grpSpMk id="55" creationId="{DBE0AB30-DAC6-4EEC-B03F-FC2674EBC0A4}"/>
          </ac:grpSpMkLst>
        </pc:grpChg>
        <pc:grpChg chg="mod">
          <ac:chgData name="Simona Dravecká" userId="2c86f7ff40a3046b" providerId="LiveId" clId="{DF1F3726-B066-4244-B2D9-2E75A8BBAA97}" dt="2022-05-04T17:20:07.327" v="4105" actId="1076"/>
          <ac:grpSpMkLst>
            <pc:docMk/>
            <pc:sldMk cId="3894074554" sldId="297"/>
            <ac:grpSpMk id="604" creationId="{00000000-0000-0000-0000-000000000000}"/>
          </ac:grpSpMkLst>
        </pc:grpChg>
      </pc:sldChg>
      <pc:sldChg chg="add modTransition">
        <pc:chgData name="Simona Dravecká" userId="2c86f7ff40a3046b" providerId="LiveId" clId="{DF1F3726-B066-4244-B2D9-2E75A8BBAA97}" dt="2022-05-08T16:54:15.427" v="5091"/>
        <pc:sldMkLst>
          <pc:docMk/>
          <pc:sldMk cId="0" sldId="298"/>
        </pc:sldMkLst>
      </pc:sldChg>
      <pc:sldChg chg="del">
        <pc:chgData name="Simona Dravecká" userId="2c86f7ff40a3046b" providerId="LiveId" clId="{DF1F3726-B066-4244-B2D9-2E75A8BBAA97}" dt="2022-05-04T09:50:44.844" v="2531" actId="47"/>
        <pc:sldMkLst>
          <pc:docMk/>
          <pc:sldMk cId="1373912030" sldId="298"/>
        </pc:sldMkLst>
      </pc:sldChg>
      <pc:sldChg chg="addSp modSp del mod ord">
        <pc:chgData name="Simona Dravecká" userId="2c86f7ff40a3046b" providerId="LiveId" clId="{DF1F3726-B066-4244-B2D9-2E75A8BBAA97}" dt="2022-05-04T10:18:09.973" v="3884" actId="47"/>
        <pc:sldMkLst>
          <pc:docMk/>
          <pc:sldMk cId="3760838392" sldId="299"/>
        </pc:sldMkLst>
        <pc:spChg chg="mod">
          <ac:chgData name="Simona Dravecká" userId="2c86f7ff40a3046b" providerId="LiveId" clId="{DF1F3726-B066-4244-B2D9-2E75A8BBAA97}" dt="2022-05-04T09:42:18.403" v="1938" actId="20577"/>
          <ac:spMkLst>
            <pc:docMk/>
            <pc:sldMk cId="3760838392" sldId="299"/>
            <ac:spMk id="2" creationId="{3C543D7D-D668-6E07-F4C0-E5635A38AFC3}"/>
          </ac:spMkLst>
        </pc:spChg>
        <pc:spChg chg="add mod">
          <ac:chgData name="Simona Dravecká" userId="2c86f7ff40a3046b" providerId="LiveId" clId="{DF1F3726-B066-4244-B2D9-2E75A8BBAA97}" dt="2022-05-04T10:09:50.105" v="3594" actId="403"/>
          <ac:spMkLst>
            <pc:docMk/>
            <pc:sldMk cId="3760838392" sldId="299"/>
            <ac:spMk id="3" creationId="{D33B5727-7F2C-285B-E9B1-E02D952AEC39}"/>
          </ac:spMkLst>
        </pc:spChg>
        <pc:spChg chg="add mod">
          <ac:chgData name="Simona Dravecká" userId="2c86f7ff40a3046b" providerId="LiveId" clId="{DF1F3726-B066-4244-B2D9-2E75A8BBAA97}" dt="2022-05-04T10:09:44.392" v="3593" actId="313"/>
          <ac:spMkLst>
            <pc:docMk/>
            <pc:sldMk cId="3760838392" sldId="299"/>
            <ac:spMk id="4" creationId="{11F9BEB2-A025-6136-D4A9-2053CDD0354C}"/>
          </ac:spMkLst>
        </pc:spChg>
      </pc:sldChg>
      <pc:sldChg chg="addSp delSp modSp del mod">
        <pc:chgData name="Simona Dravecká" userId="2c86f7ff40a3046b" providerId="LiveId" clId="{DF1F3726-B066-4244-B2D9-2E75A8BBAA97}" dt="2022-05-04T10:20:48.478" v="3895" actId="47"/>
        <pc:sldMkLst>
          <pc:docMk/>
          <pc:sldMk cId="472722462" sldId="300"/>
        </pc:sldMkLst>
        <pc:spChg chg="del">
          <ac:chgData name="Simona Dravecká" userId="2c86f7ff40a3046b" providerId="LiveId" clId="{DF1F3726-B066-4244-B2D9-2E75A8BBAA97}" dt="2022-05-04T10:19:00.161" v="3888" actId="478"/>
          <ac:spMkLst>
            <pc:docMk/>
            <pc:sldMk cId="472722462" sldId="300"/>
            <ac:spMk id="24" creationId="{B482058E-901A-163F-3810-183B661A9BB8}"/>
          </ac:spMkLst>
        </pc:spChg>
        <pc:spChg chg="add mod">
          <ac:chgData name="Simona Dravecká" userId="2c86f7ff40a3046b" providerId="LiveId" clId="{DF1F3726-B066-4244-B2D9-2E75A8BBAA97}" dt="2022-05-04T10:19:13.720" v="3893" actId="1076"/>
          <ac:spMkLst>
            <pc:docMk/>
            <pc:sldMk cId="472722462" sldId="300"/>
            <ac:spMk id="26" creationId="{491C3E20-9B0C-E961-E42C-2C1B449465A7}"/>
          </ac:spMkLst>
        </pc:spChg>
        <pc:grpChg chg="del">
          <ac:chgData name="Simona Dravecká" userId="2c86f7ff40a3046b" providerId="LiveId" clId="{DF1F3726-B066-4244-B2D9-2E75A8BBAA97}" dt="2022-05-04T10:19:03.149" v="3889" actId="478"/>
          <ac:grpSpMkLst>
            <pc:docMk/>
            <pc:sldMk cId="472722462" sldId="300"/>
            <ac:grpSpMk id="18" creationId="{EF1182D1-A8A0-0773-8E51-26014D67DFC9}"/>
          </ac:grpSpMkLst>
        </pc:grpChg>
        <pc:cxnChg chg="mod">
          <ac:chgData name="Simona Dravecká" userId="2c86f7ff40a3046b" providerId="LiveId" clId="{DF1F3726-B066-4244-B2D9-2E75A8BBAA97}" dt="2022-05-04T10:19:10.188" v="3892" actId="1076"/>
          <ac:cxnSpMkLst>
            <pc:docMk/>
            <pc:sldMk cId="472722462" sldId="300"/>
            <ac:cxnSpMk id="453" creationId="{00000000-0000-0000-0000-000000000000}"/>
          </ac:cxnSpMkLst>
        </pc:cxnChg>
      </pc:sldChg>
      <pc:sldChg chg="addSp modSp add mod modTransition">
        <pc:chgData name="Simona Dravecká" userId="2c86f7ff40a3046b" providerId="LiveId" clId="{DF1F3726-B066-4244-B2D9-2E75A8BBAA97}" dt="2022-05-04T12:27:42.898" v="4054"/>
        <pc:sldMkLst>
          <pc:docMk/>
          <pc:sldMk cId="860523980" sldId="320"/>
        </pc:sldMkLst>
        <pc:spChg chg="mod">
          <ac:chgData name="Simona Dravecká" userId="2c86f7ff40a3046b" providerId="LiveId" clId="{DF1F3726-B066-4244-B2D9-2E75A8BBAA97}" dt="2022-05-04T09:22:10.771" v="1017" actId="1076"/>
          <ac:spMkLst>
            <pc:docMk/>
            <pc:sldMk cId="860523980" sldId="320"/>
            <ac:spMk id="3" creationId="{F8B2D809-8629-490A-B1EF-1DEF2D0286C8}"/>
          </ac:spMkLst>
        </pc:spChg>
        <pc:spChg chg="add mod">
          <ac:chgData name="Simona Dravecká" userId="2c86f7ff40a3046b" providerId="LiveId" clId="{DF1F3726-B066-4244-B2D9-2E75A8BBAA97}" dt="2022-05-04T09:22:05.197" v="1016"/>
          <ac:spMkLst>
            <pc:docMk/>
            <pc:sldMk cId="860523980" sldId="320"/>
            <ac:spMk id="9" creationId="{FB1AB4A0-BA0F-658C-071A-2460889FB956}"/>
          </ac:spMkLst>
        </pc:spChg>
      </pc:sldChg>
      <pc:sldChg chg="addSp modSp add mod modTransition">
        <pc:chgData name="Simona Dravecká" userId="2c86f7ff40a3046b" providerId="LiveId" clId="{DF1F3726-B066-4244-B2D9-2E75A8BBAA97}" dt="2022-05-04T12:27:42.898" v="4054"/>
        <pc:sldMkLst>
          <pc:docMk/>
          <pc:sldMk cId="367960843" sldId="321"/>
        </pc:sldMkLst>
        <pc:spChg chg="add mod">
          <ac:chgData name="Simona Dravecká" userId="2c86f7ff40a3046b" providerId="LiveId" clId="{DF1F3726-B066-4244-B2D9-2E75A8BBAA97}" dt="2022-05-04T09:22:03.363" v="1015"/>
          <ac:spMkLst>
            <pc:docMk/>
            <pc:sldMk cId="367960843" sldId="321"/>
            <ac:spMk id="10" creationId="{227A9E87-3C5C-FD76-3F2D-DF6817EB07A4}"/>
          </ac:spMkLst>
        </pc:spChg>
        <pc:spChg chg="add mod">
          <ac:chgData name="Simona Dravecká" userId="2c86f7ff40a3046b" providerId="LiveId" clId="{DF1F3726-B066-4244-B2D9-2E75A8BBAA97}" dt="2022-05-04T10:22:19.959" v="3904" actId="1076"/>
          <ac:spMkLst>
            <pc:docMk/>
            <pc:sldMk cId="367960843" sldId="321"/>
            <ac:spMk id="12" creationId="{D6FF5491-658B-5373-73FF-8D16E6F0D014}"/>
          </ac:spMkLst>
        </pc:spChg>
        <pc:spChg chg="mod">
          <ac:chgData name="Simona Dravecká" userId="2c86f7ff40a3046b" providerId="LiveId" clId="{DF1F3726-B066-4244-B2D9-2E75A8BBAA97}" dt="2022-05-04T10:22:28.182" v="3906" actId="1076"/>
          <ac:spMkLst>
            <pc:docMk/>
            <pc:sldMk cId="367960843" sldId="321"/>
            <ac:spMk id="14" creationId="{152C454B-F7ED-4FD1-8672-D9BB2A655DD9}"/>
          </ac:spMkLst>
        </pc:spChg>
        <pc:picChg chg="mod">
          <ac:chgData name="Simona Dravecká" userId="2c86f7ff40a3046b" providerId="LiveId" clId="{DF1F3726-B066-4244-B2D9-2E75A8BBAA97}" dt="2022-05-04T10:22:24.641" v="3905" actId="1076"/>
          <ac:picMkLst>
            <pc:docMk/>
            <pc:sldMk cId="367960843" sldId="321"/>
            <ac:picMk id="4" creationId="{1DABC94F-67A1-4DF0-8BAC-5D1082BD28AC}"/>
          </ac:picMkLst>
        </pc:picChg>
        <pc:cxnChg chg="mod">
          <ac:chgData name="Simona Dravecká" userId="2c86f7ff40a3046b" providerId="LiveId" clId="{DF1F3726-B066-4244-B2D9-2E75A8BBAA97}" dt="2022-05-04T10:22:31.846" v="3907" actId="14100"/>
          <ac:cxnSpMkLst>
            <pc:docMk/>
            <pc:sldMk cId="367960843" sldId="321"/>
            <ac:cxnSpMk id="13" creationId="{1730AE28-E73C-499F-AD26-7748DDAD619C}"/>
          </ac:cxnSpMkLst>
        </pc:cxnChg>
      </pc:sldChg>
      <pc:sldChg chg="addSp delSp modSp add mod modTransition">
        <pc:chgData name="Simona Dravecká" userId="2c86f7ff40a3046b" providerId="LiveId" clId="{DF1F3726-B066-4244-B2D9-2E75A8BBAA97}" dt="2022-05-04T12:27:42.898" v="4054"/>
        <pc:sldMkLst>
          <pc:docMk/>
          <pc:sldMk cId="3351723519" sldId="325"/>
        </pc:sldMkLst>
        <pc:spChg chg="del mod">
          <ac:chgData name="Simona Dravecká" userId="2c86f7ff40a3046b" providerId="LiveId" clId="{DF1F3726-B066-4244-B2D9-2E75A8BBAA97}" dt="2022-05-04T09:22:21.200" v="1021" actId="478"/>
          <ac:spMkLst>
            <pc:docMk/>
            <pc:sldMk cId="3351723519" sldId="325"/>
            <ac:spMk id="13" creationId="{710023EF-949D-4F2F-9BB8-40AD67F21485}"/>
          </ac:spMkLst>
        </pc:spChg>
        <pc:spChg chg="add mod">
          <ac:chgData name="Simona Dravecká" userId="2c86f7ff40a3046b" providerId="LiveId" clId="{DF1F3726-B066-4244-B2D9-2E75A8BBAA97}" dt="2022-05-04T09:22:15.461" v="1019"/>
          <ac:spMkLst>
            <pc:docMk/>
            <pc:sldMk cId="3351723519" sldId="325"/>
            <ac:spMk id="16" creationId="{D2C42A45-4149-D477-D170-E2227F590AD5}"/>
          </ac:spMkLst>
        </pc:spChg>
      </pc:sldChg>
      <pc:sldChg chg="addSp modSp add modTransition">
        <pc:chgData name="Simona Dravecká" userId="2c86f7ff40a3046b" providerId="LiveId" clId="{DF1F3726-B066-4244-B2D9-2E75A8BBAA97}" dt="2022-05-04T12:27:42.898" v="4054"/>
        <pc:sldMkLst>
          <pc:docMk/>
          <pc:sldMk cId="2110130419" sldId="326"/>
        </pc:sldMkLst>
        <pc:spChg chg="add mod">
          <ac:chgData name="Simona Dravecká" userId="2c86f7ff40a3046b" providerId="LiveId" clId="{DF1F3726-B066-4244-B2D9-2E75A8BBAA97}" dt="2022-05-04T09:22:12.904" v="1018"/>
          <ac:spMkLst>
            <pc:docMk/>
            <pc:sldMk cId="2110130419" sldId="326"/>
            <ac:spMk id="13" creationId="{F78A478F-3972-45B4-B815-F5A78CE03D5C}"/>
          </ac:spMkLst>
        </pc:spChg>
      </pc:sldChg>
      <pc:sldChg chg="addSp delSp modSp new mod modTransition modAnim">
        <pc:chgData name="Simona Dravecká" userId="2c86f7ff40a3046b" providerId="LiveId" clId="{DF1F3726-B066-4244-B2D9-2E75A8BBAA97}" dt="2022-05-05T10:56:17.237" v="4557"/>
        <pc:sldMkLst>
          <pc:docMk/>
          <pc:sldMk cId="2273306721" sldId="327"/>
        </pc:sldMkLst>
        <pc:spChg chg="add mod">
          <ac:chgData name="Simona Dravecká" userId="2c86f7ff40a3046b" providerId="LiveId" clId="{DF1F3726-B066-4244-B2D9-2E75A8BBAA97}" dt="2022-05-05T10:54:24.246" v="4531" actId="20577"/>
          <ac:spMkLst>
            <pc:docMk/>
            <pc:sldMk cId="2273306721" sldId="327"/>
            <ac:spMk id="17" creationId="{42AAA80D-88B3-DC77-9FCD-27AC1EBC4396}"/>
          </ac:spMkLst>
        </pc:spChg>
        <pc:picChg chg="add mod modCrop">
          <ac:chgData name="Simona Dravecká" userId="2c86f7ff40a3046b" providerId="LiveId" clId="{DF1F3726-B066-4244-B2D9-2E75A8BBAA97}" dt="2022-05-04T09:59:54.579" v="2777" actId="14100"/>
          <ac:picMkLst>
            <pc:docMk/>
            <pc:sldMk cId="2273306721" sldId="327"/>
            <ac:picMk id="4" creationId="{3F491861-EB28-BCB0-F960-0312C8F59408}"/>
          </ac:picMkLst>
        </pc:picChg>
        <pc:picChg chg="add del mod modCrop">
          <ac:chgData name="Simona Dravecká" userId="2c86f7ff40a3046b" providerId="LiveId" clId="{DF1F3726-B066-4244-B2D9-2E75A8BBAA97}" dt="2022-05-04T12:27:08.713" v="4045" actId="1076"/>
          <ac:picMkLst>
            <pc:docMk/>
            <pc:sldMk cId="2273306721" sldId="327"/>
            <ac:picMk id="6" creationId="{2F57B8BC-6688-BBE3-587E-2D26CE4C911C}"/>
          </ac:picMkLst>
        </pc:picChg>
        <pc:picChg chg="add mod modCrop">
          <ac:chgData name="Simona Dravecká" userId="2c86f7ff40a3046b" providerId="LiveId" clId="{DF1F3726-B066-4244-B2D9-2E75A8BBAA97}" dt="2022-05-04T09:59:35.065" v="2769" actId="1076"/>
          <ac:picMkLst>
            <pc:docMk/>
            <pc:sldMk cId="2273306721" sldId="327"/>
            <ac:picMk id="8" creationId="{86F8A23D-B0E0-6F9E-AEE6-08F9C073F500}"/>
          </ac:picMkLst>
        </pc:picChg>
        <pc:picChg chg="add mod modCrop">
          <ac:chgData name="Simona Dravecká" userId="2c86f7ff40a3046b" providerId="LiveId" clId="{DF1F3726-B066-4244-B2D9-2E75A8BBAA97}" dt="2022-05-04T09:59:41.446" v="2772" actId="14100"/>
          <ac:picMkLst>
            <pc:docMk/>
            <pc:sldMk cId="2273306721" sldId="327"/>
            <ac:picMk id="10" creationId="{621B098B-0CCC-160E-DFCE-E13469D913A5}"/>
          </ac:picMkLst>
        </pc:picChg>
        <pc:picChg chg="add mod modCrop">
          <ac:chgData name="Simona Dravecká" userId="2c86f7ff40a3046b" providerId="LiveId" clId="{DF1F3726-B066-4244-B2D9-2E75A8BBAA97}" dt="2022-05-04T10:00:27.268" v="2790" actId="14100"/>
          <ac:picMkLst>
            <pc:docMk/>
            <pc:sldMk cId="2273306721" sldId="327"/>
            <ac:picMk id="12" creationId="{8233CDD0-F775-2221-2002-BE77CBC93129}"/>
          </ac:picMkLst>
        </pc:picChg>
        <pc:picChg chg="add mod modCrop">
          <ac:chgData name="Simona Dravecká" userId="2c86f7ff40a3046b" providerId="LiveId" clId="{DF1F3726-B066-4244-B2D9-2E75A8BBAA97}" dt="2022-05-04T10:00:53.132" v="2796" actId="14100"/>
          <ac:picMkLst>
            <pc:docMk/>
            <pc:sldMk cId="2273306721" sldId="327"/>
            <ac:picMk id="14" creationId="{B284B1F3-6DE9-0C99-ACFD-9ECD982A0E29}"/>
          </ac:picMkLst>
        </pc:picChg>
        <pc:picChg chg="add mod modCrop">
          <ac:chgData name="Simona Dravecká" userId="2c86f7ff40a3046b" providerId="LiveId" clId="{DF1F3726-B066-4244-B2D9-2E75A8BBAA97}" dt="2022-05-04T10:01:23.512" v="2802" actId="14100"/>
          <ac:picMkLst>
            <pc:docMk/>
            <pc:sldMk cId="2273306721" sldId="327"/>
            <ac:picMk id="16" creationId="{94A1B767-617A-BACD-9ADC-776C493AA7BF}"/>
          </ac:picMkLst>
        </pc:picChg>
      </pc:sldChg>
      <pc:sldChg chg="addSp delSp modSp add mod ord modTransition">
        <pc:chgData name="Simona Dravecká" userId="2c86f7ff40a3046b" providerId="LiveId" clId="{DF1F3726-B066-4244-B2D9-2E75A8BBAA97}" dt="2022-05-04T12:27:42.898" v="4054"/>
        <pc:sldMkLst>
          <pc:docMk/>
          <pc:sldMk cId="986646308" sldId="328"/>
        </pc:sldMkLst>
        <pc:spChg chg="mod">
          <ac:chgData name="Simona Dravecká" userId="2c86f7ff40a3046b" providerId="LiveId" clId="{DF1F3726-B066-4244-B2D9-2E75A8BBAA97}" dt="2022-05-04T10:14:24.583" v="3733" actId="1076"/>
          <ac:spMkLst>
            <pc:docMk/>
            <pc:sldMk cId="986646308" sldId="328"/>
            <ac:spMk id="17" creationId="{34114843-D1B7-44DF-C645-7B97F0C71534}"/>
          </ac:spMkLst>
        </pc:spChg>
        <pc:spChg chg="add mod">
          <ac:chgData name="Simona Dravecká" userId="2c86f7ff40a3046b" providerId="LiveId" clId="{DF1F3726-B066-4244-B2D9-2E75A8BBAA97}" dt="2022-05-04T10:16:41.253" v="3878" actId="20577"/>
          <ac:spMkLst>
            <pc:docMk/>
            <pc:sldMk cId="986646308" sldId="328"/>
            <ac:spMk id="26" creationId="{DE812655-A37D-FA52-8613-F0D342A78315}"/>
          </ac:spMkLst>
        </pc:spChg>
        <pc:spChg chg="mod">
          <ac:chgData name="Simona Dravecká" userId="2c86f7ff40a3046b" providerId="LiveId" clId="{DF1F3726-B066-4244-B2D9-2E75A8BBAA97}" dt="2022-05-04T10:18:04.473" v="3882" actId="207"/>
          <ac:spMkLst>
            <pc:docMk/>
            <pc:sldMk cId="986646308" sldId="328"/>
            <ac:spMk id="28" creationId="{A5212B48-2DDF-59AA-2E40-046ABB071706}"/>
          </ac:spMkLst>
        </pc:spChg>
        <pc:spChg chg="mod">
          <ac:chgData name="Simona Dravecká" userId="2c86f7ff40a3046b" providerId="LiveId" clId="{DF1F3726-B066-4244-B2D9-2E75A8BBAA97}" dt="2022-05-04T10:18:04.473" v="3882" actId="207"/>
          <ac:spMkLst>
            <pc:docMk/>
            <pc:sldMk cId="986646308" sldId="328"/>
            <ac:spMk id="29" creationId="{5EC1C640-F70A-4B46-E39E-39F436C5BFCB}"/>
          </ac:spMkLst>
        </pc:spChg>
        <pc:spChg chg="mod">
          <ac:chgData name="Simona Dravecká" userId="2c86f7ff40a3046b" providerId="LiveId" clId="{DF1F3726-B066-4244-B2D9-2E75A8BBAA97}" dt="2022-05-04T10:15:31.197" v="3851" actId="1076"/>
          <ac:spMkLst>
            <pc:docMk/>
            <pc:sldMk cId="986646308" sldId="328"/>
            <ac:spMk id="449" creationId="{00000000-0000-0000-0000-000000000000}"/>
          </ac:spMkLst>
        </pc:spChg>
        <pc:spChg chg="mod">
          <ac:chgData name="Simona Dravecká" userId="2c86f7ff40a3046b" providerId="LiveId" clId="{DF1F3726-B066-4244-B2D9-2E75A8BBAA97}" dt="2022-05-04T10:16:52.211" v="3880" actId="13822"/>
          <ac:spMkLst>
            <pc:docMk/>
            <pc:sldMk cId="986646308" sldId="328"/>
            <ac:spMk id="451" creationId="{00000000-0000-0000-0000-000000000000}"/>
          </ac:spMkLst>
        </pc:spChg>
        <pc:spChg chg="mod">
          <ac:chgData name="Simona Dravecká" userId="2c86f7ff40a3046b" providerId="LiveId" clId="{DF1F3726-B066-4244-B2D9-2E75A8BBAA97}" dt="2022-05-04T10:16:52.211" v="3880" actId="13822"/>
          <ac:spMkLst>
            <pc:docMk/>
            <pc:sldMk cId="986646308" sldId="328"/>
            <ac:spMk id="452" creationId="{00000000-0000-0000-0000-000000000000}"/>
          </ac:spMkLst>
        </pc:spChg>
        <pc:spChg chg="mod">
          <ac:chgData name="Simona Dravecká" userId="2c86f7ff40a3046b" providerId="LiveId" clId="{DF1F3726-B066-4244-B2D9-2E75A8BBAA97}" dt="2022-05-04T10:14:30.466" v="3735" actId="1076"/>
          <ac:spMkLst>
            <pc:docMk/>
            <pc:sldMk cId="986646308" sldId="328"/>
            <ac:spMk id="454" creationId="{00000000-0000-0000-0000-000000000000}"/>
          </ac:spMkLst>
        </pc:spChg>
        <pc:spChg chg="del mod">
          <ac:chgData name="Simona Dravecká" userId="2c86f7ff40a3046b" providerId="LiveId" clId="{DF1F3726-B066-4244-B2D9-2E75A8BBAA97}" dt="2022-05-04T10:16:13.430" v="3864" actId="21"/>
          <ac:spMkLst>
            <pc:docMk/>
            <pc:sldMk cId="986646308" sldId="328"/>
            <ac:spMk id="455" creationId="{00000000-0000-0000-0000-000000000000}"/>
          </ac:spMkLst>
        </pc:spChg>
        <pc:grpChg chg="del">
          <ac:chgData name="Simona Dravecká" userId="2c86f7ff40a3046b" providerId="LiveId" clId="{DF1F3726-B066-4244-B2D9-2E75A8BBAA97}" dt="2022-05-04T10:13:31.238" v="3706" actId="478"/>
          <ac:grpSpMkLst>
            <pc:docMk/>
            <pc:sldMk cId="986646308" sldId="328"/>
            <ac:grpSpMk id="18" creationId="{EF1182D1-A8A0-0773-8E51-26014D67DFC9}"/>
          </ac:grpSpMkLst>
        </pc:grpChg>
        <pc:grpChg chg="add mod">
          <ac:chgData name="Simona Dravecká" userId="2c86f7ff40a3046b" providerId="LiveId" clId="{DF1F3726-B066-4244-B2D9-2E75A8BBAA97}" dt="2022-05-04T10:18:07.107" v="3883" actId="1076"/>
          <ac:grpSpMkLst>
            <pc:docMk/>
            <pc:sldMk cId="986646308" sldId="328"/>
            <ac:grpSpMk id="27" creationId="{1DA7E20E-CE29-BF0A-1D48-CE0873A472DB}"/>
          </ac:grpSpMkLst>
        </pc:grpChg>
        <pc:grpChg chg="mod">
          <ac:chgData name="Simona Dravecká" userId="2c86f7ff40a3046b" providerId="LiveId" clId="{DF1F3726-B066-4244-B2D9-2E75A8BBAA97}" dt="2022-05-04T10:16:45.436" v="3879" actId="1076"/>
          <ac:grpSpMkLst>
            <pc:docMk/>
            <pc:sldMk cId="986646308" sldId="328"/>
            <ac:grpSpMk id="450" creationId="{00000000-0000-0000-0000-000000000000}"/>
          </ac:grpSpMkLst>
        </pc:grpChg>
        <pc:cxnChg chg="mod">
          <ac:chgData name="Simona Dravecká" userId="2c86f7ff40a3046b" providerId="LiveId" clId="{DF1F3726-B066-4244-B2D9-2E75A8BBAA97}" dt="2022-05-04T10:14:27.060" v="3734" actId="1076"/>
          <ac:cxnSpMkLst>
            <pc:docMk/>
            <pc:sldMk cId="986646308" sldId="328"/>
            <ac:cxnSpMk id="453" creationId="{00000000-0000-0000-0000-000000000000}"/>
          </ac:cxnSpMkLst>
        </pc:cxnChg>
      </pc:sldChg>
      <pc:sldChg chg="add del">
        <pc:chgData name="Simona Dravecká" userId="2c86f7ff40a3046b" providerId="LiveId" clId="{DF1F3726-B066-4244-B2D9-2E75A8BBAA97}" dt="2022-05-04T09:57:33.622" v="2733"/>
        <pc:sldMkLst>
          <pc:docMk/>
          <pc:sldMk cId="2418331422" sldId="328"/>
        </pc:sldMkLst>
      </pc:sldChg>
      <pc:sldChg chg="modSp new del mod">
        <pc:chgData name="Simona Dravecká" userId="2c86f7ff40a3046b" providerId="LiveId" clId="{DF1F3726-B066-4244-B2D9-2E75A8BBAA97}" dt="2022-05-04T17:38:39.020" v="4524" actId="47"/>
        <pc:sldMkLst>
          <pc:docMk/>
          <pc:sldMk cId="269610591" sldId="329"/>
        </pc:sldMkLst>
        <pc:spChg chg="mod">
          <ac:chgData name="Simona Dravecká" userId="2c86f7ff40a3046b" providerId="LiveId" clId="{DF1F3726-B066-4244-B2D9-2E75A8BBAA97}" dt="2022-05-04T17:14:14.816" v="4074" actId="20577"/>
          <ac:spMkLst>
            <pc:docMk/>
            <pc:sldMk cId="269610591" sldId="329"/>
            <ac:spMk id="2" creationId="{C6E6D2BC-C698-C249-1C89-BE0E8DCCDF09}"/>
          </ac:spMkLst>
        </pc:spChg>
      </pc:sldChg>
      <pc:sldChg chg="addSp delSp modSp add mod ord">
        <pc:chgData name="Simona Dravecká" userId="2c86f7ff40a3046b" providerId="LiveId" clId="{DF1F3726-B066-4244-B2D9-2E75A8BBAA97}" dt="2022-05-08T16:57:47.051" v="5093" actId="1076"/>
        <pc:sldMkLst>
          <pc:docMk/>
          <pc:sldMk cId="723921500" sldId="330"/>
        </pc:sldMkLst>
        <pc:spChg chg="mod">
          <ac:chgData name="Simona Dravecká" userId="2c86f7ff40a3046b" providerId="LiveId" clId="{DF1F3726-B066-4244-B2D9-2E75A8BBAA97}" dt="2022-05-04T17:37:28.443" v="4510" actId="207"/>
          <ac:spMkLst>
            <pc:docMk/>
            <pc:sldMk cId="723921500" sldId="330"/>
            <ac:spMk id="26" creationId="{8E32F967-033D-B0CC-E7F9-B014AA397FA1}"/>
          </ac:spMkLst>
        </pc:spChg>
        <pc:spChg chg="mod">
          <ac:chgData name="Simona Dravecká" userId="2c86f7ff40a3046b" providerId="LiveId" clId="{DF1F3726-B066-4244-B2D9-2E75A8BBAA97}" dt="2022-05-04T17:37:28.443" v="4510" actId="207"/>
          <ac:spMkLst>
            <pc:docMk/>
            <pc:sldMk cId="723921500" sldId="330"/>
            <ac:spMk id="27" creationId="{0E297181-EAF8-E1B7-7C9B-9A621A3984FB}"/>
          </ac:spMkLst>
        </pc:spChg>
        <pc:spChg chg="mod">
          <ac:chgData name="Simona Dravecká" userId="2c86f7ff40a3046b" providerId="LiveId" clId="{DF1F3726-B066-4244-B2D9-2E75A8BBAA97}" dt="2022-05-04T17:37:53.967" v="4515" actId="207"/>
          <ac:spMkLst>
            <pc:docMk/>
            <pc:sldMk cId="723921500" sldId="330"/>
            <ac:spMk id="29" creationId="{E2AAFCA4-E750-9C28-325B-B3747FBD6DEF}"/>
          </ac:spMkLst>
        </pc:spChg>
        <pc:spChg chg="mod">
          <ac:chgData name="Simona Dravecká" userId="2c86f7ff40a3046b" providerId="LiveId" clId="{DF1F3726-B066-4244-B2D9-2E75A8BBAA97}" dt="2022-05-04T17:37:53.967" v="4515" actId="207"/>
          <ac:spMkLst>
            <pc:docMk/>
            <pc:sldMk cId="723921500" sldId="330"/>
            <ac:spMk id="30" creationId="{3B885D37-B6CD-ECB1-9D23-74880F05DA8A}"/>
          </ac:spMkLst>
        </pc:spChg>
        <pc:spChg chg="del">
          <ac:chgData name="Simona Dravecká" userId="2c86f7ff40a3046b" providerId="LiveId" clId="{DF1F3726-B066-4244-B2D9-2E75A8BBAA97}" dt="2022-05-04T17:37:33.243" v="4511" actId="478"/>
          <ac:spMkLst>
            <pc:docMk/>
            <pc:sldMk cId="723921500" sldId="330"/>
            <ac:spMk id="56" creationId="{74EF6DCC-91FC-4316-BC74-30E3F20D5A9D}"/>
          </ac:spMkLst>
        </pc:spChg>
        <pc:spChg chg="del topLvl">
          <ac:chgData name="Simona Dravecká" userId="2c86f7ff40a3046b" providerId="LiveId" clId="{DF1F3726-B066-4244-B2D9-2E75A8BBAA97}" dt="2022-05-04T17:37:36.770" v="4512" actId="478"/>
          <ac:spMkLst>
            <pc:docMk/>
            <pc:sldMk cId="723921500" sldId="330"/>
            <ac:spMk id="57" creationId="{62AEFB73-FC9B-494C-A582-FF80DF15A9C8}"/>
          </ac:spMkLst>
        </pc:spChg>
        <pc:spChg chg="del topLvl">
          <ac:chgData name="Simona Dravecká" userId="2c86f7ff40a3046b" providerId="LiveId" clId="{DF1F3726-B066-4244-B2D9-2E75A8BBAA97}" dt="2022-05-04T17:37:41.286" v="4513" actId="478"/>
          <ac:spMkLst>
            <pc:docMk/>
            <pc:sldMk cId="723921500" sldId="330"/>
            <ac:spMk id="58" creationId="{7C5EA40F-40E9-4EC2-8AB4-619B0306AE1A}"/>
          </ac:spMkLst>
        </pc:spChg>
        <pc:spChg chg="mod">
          <ac:chgData name="Simona Dravecká" userId="2c86f7ff40a3046b" providerId="LiveId" clId="{DF1F3726-B066-4244-B2D9-2E75A8BBAA97}" dt="2022-05-04T17:14:48.911" v="4078" actId="13822"/>
          <ac:spMkLst>
            <pc:docMk/>
            <pc:sldMk cId="723921500" sldId="330"/>
            <ac:spMk id="607" creationId="{00000000-0000-0000-0000-000000000000}"/>
          </ac:spMkLst>
        </pc:spChg>
        <pc:spChg chg="mod">
          <ac:chgData name="Simona Dravecká" userId="2c86f7ff40a3046b" providerId="LiveId" clId="{DF1F3726-B066-4244-B2D9-2E75A8BBAA97}" dt="2022-05-04T17:38:32.822" v="4523" actId="13822"/>
          <ac:spMkLst>
            <pc:docMk/>
            <pc:sldMk cId="723921500" sldId="330"/>
            <ac:spMk id="611" creationId="{00000000-0000-0000-0000-000000000000}"/>
          </ac:spMkLst>
        </pc:spChg>
        <pc:spChg chg="mod">
          <ac:chgData name="Simona Dravecká" userId="2c86f7ff40a3046b" providerId="LiveId" clId="{DF1F3726-B066-4244-B2D9-2E75A8BBAA97}" dt="2022-05-04T17:15:12.090" v="4084" actId="13822"/>
          <ac:spMkLst>
            <pc:docMk/>
            <pc:sldMk cId="723921500" sldId="330"/>
            <ac:spMk id="612" creationId="{00000000-0000-0000-0000-000000000000}"/>
          </ac:spMkLst>
        </pc:spChg>
        <pc:spChg chg="mod">
          <ac:chgData name="Simona Dravecká" userId="2c86f7ff40a3046b" providerId="LiveId" clId="{DF1F3726-B066-4244-B2D9-2E75A8BBAA97}" dt="2022-05-04T17:15:14.282" v="4085" actId="13822"/>
          <ac:spMkLst>
            <pc:docMk/>
            <pc:sldMk cId="723921500" sldId="330"/>
            <ac:spMk id="613" creationId="{00000000-0000-0000-0000-000000000000}"/>
          </ac:spMkLst>
        </pc:spChg>
        <pc:spChg chg="mod">
          <ac:chgData name="Simona Dravecká" userId="2c86f7ff40a3046b" providerId="LiveId" clId="{DF1F3726-B066-4244-B2D9-2E75A8BBAA97}" dt="2022-05-04T17:15:16.303" v="4086" actId="13822"/>
          <ac:spMkLst>
            <pc:docMk/>
            <pc:sldMk cId="723921500" sldId="330"/>
            <ac:spMk id="614" creationId="{00000000-0000-0000-0000-000000000000}"/>
          </ac:spMkLst>
        </pc:spChg>
        <pc:spChg chg="mod">
          <ac:chgData name="Simona Dravecká" userId="2c86f7ff40a3046b" providerId="LiveId" clId="{DF1F3726-B066-4244-B2D9-2E75A8BBAA97}" dt="2022-05-04T17:14:59.647" v="4082" actId="13822"/>
          <ac:spMkLst>
            <pc:docMk/>
            <pc:sldMk cId="723921500" sldId="330"/>
            <ac:spMk id="616" creationId="{00000000-0000-0000-0000-000000000000}"/>
          </ac:spMkLst>
        </pc:spChg>
        <pc:spChg chg="mod">
          <ac:chgData name="Simona Dravecká" userId="2c86f7ff40a3046b" providerId="LiveId" clId="{DF1F3726-B066-4244-B2D9-2E75A8BBAA97}" dt="2022-05-04T17:14:51.551" v="4079" actId="13822"/>
          <ac:spMkLst>
            <pc:docMk/>
            <pc:sldMk cId="723921500" sldId="330"/>
            <ac:spMk id="617" creationId="{00000000-0000-0000-0000-000000000000}"/>
          </ac:spMkLst>
        </pc:spChg>
        <pc:spChg chg="mod">
          <ac:chgData name="Simona Dravecká" userId="2c86f7ff40a3046b" providerId="LiveId" clId="{DF1F3726-B066-4244-B2D9-2E75A8BBAA97}" dt="2022-05-04T17:14:55.218" v="4080" actId="13822"/>
          <ac:spMkLst>
            <pc:docMk/>
            <pc:sldMk cId="723921500" sldId="330"/>
            <ac:spMk id="618" creationId="{00000000-0000-0000-0000-000000000000}"/>
          </ac:spMkLst>
        </pc:spChg>
        <pc:spChg chg="mod">
          <ac:chgData name="Simona Dravecká" userId="2c86f7ff40a3046b" providerId="LiveId" clId="{DF1F3726-B066-4244-B2D9-2E75A8BBAA97}" dt="2022-05-04T17:14:57.269" v="4081" actId="13822"/>
          <ac:spMkLst>
            <pc:docMk/>
            <pc:sldMk cId="723921500" sldId="330"/>
            <ac:spMk id="619" creationId="{00000000-0000-0000-0000-000000000000}"/>
          </ac:spMkLst>
        </pc:spChg>
        <pc:spChg chg="mod">
          <ac:chgData name="Simona Dravecká" userId="2c86f7ff40a3046b" providerId="LiveId" clId="{DF1F3726-B066-4244-B2D9-2E75A8BBAA97}" dt="2022-05-04T17:15:18.384" v="4087" actId="13822"/>
          <ac:spMkLst>
            <pc:docMk/>
            <pc:sldMk cId="723921500" sldId="330"/>
            <ac:spMk id="622" creationId="{00000000-0000-0000-0000-000000000000}"/>
          </ac:spMkLst>
        </pc:spChg>
        <pc:spChg chg="mod">
          <ac:chgData name="Simona Dravecká" userId="2c86f7ff40a3046b" providerId="LiveId" clId="{DF1F3726-B066-4244-B2D9-2E75A8BBAA97}" dt="2022-05-04T17:32:34.752" v="4361" actId="1076"/>
          <ac:spMkLst>
            <pc:docMk/>
            <pc:sldMk cId="723921500" sldId="330"/>
            <ac:spMk id="625" creationId="{00000000-0000-0000-0000-000000000000}"/>
          </ac:spMkLst>
        </pc:spChg>
        <pc:spChg chg="mod">
          <ac:chgData name="Simona Dravecká" userId="2c86f7ff40a3046b" providerId="LiveId" clId="{DF1F3726-B066-4244-B2D9-2E75A8BBAA97}" dt="2022-05-05T10:55:35.429" v="4555" actId="20577"/>
          <ac:spMkLst>
            <pc:docMk/>
            <pc:sldMk cId="723921500" sldId="330"/>
            <ac:spMk id="646" creationId="{00000000-0000-0000-0000-000000000000}"/>
          </ac:spMkLst>
        </pc:spChg>
        <pc:spChg chg="mod">
          <ac:chgData name="Simona Dravecká" userId="2c86f7ff40a3046b" providerId="LiveId" clId="{DF1F3726-B066-4244-B2D9-2E75A8BBAA97}" dt="2022-05-04T17:38:20.725" v="4520" actId="207"/>
          <ac:spMkLst>
            <pc:docMk/>
            <pc:sldMk cId="723921500" sldId="330"/>
            <ac:spMk id="647" creationId="{00000000-0000-0000-0000-000000000000}"/>
          </ac:spMkLst>
        </pc:spChg>
        <pc:grpChg chg="add mod">
          <ac:chgData name="Simona Dravecká" userId="2c86f7ff40a3046b" providerId="LiveId" clId="{DF1F3726-B066-4244-B2D9-2E75A8BBAA97}" dt="2022-05-04T17:37:28.443" v="4510" actId="207"/>
          <ac:grpSpMkLst>
            <pc:docMk/>
            <pc:sldMk cId="723921500" sldId="330"/>
            <ac:grpSpMk id="25" creationId="{CAA391FD-49E7-8309-C81F-B4B427B19ED7}"/>
          </ac:grpSpMkLst>
        </pc:grpChg>
        <pc:grpChg chg="add mod">
          <ac:chgData name="Simona Dravecká" userId="2c86f7ff40a3046b" providerId="LiveId" clId="{DF1F3726-B066-4244-B2D9-2E75A8BBAA97}" dt="2022-05-04T17:37:56.867" v="4516" actId="1076"/>
          <ac:grpSpMkLst>
            <pc:docMk/>
            <pc:sldMk cId="723921500" sldId="330"/>
            <ac:grpSpMk id="28" creationId="{F4DF7097-8212-6B58-5CCB-3B8DD33AC8E2}"/>
          </ac:grpSpMkLst>
        </pc:grpChg>
        <pc:grpChg chg="del">
          <ac:chgData name="Simona Dravecká" userId="2c86f7ff40a3046b" providerId="LiveId" clId="{DF1F3726-B066-4244-B2D9-2E75A8BBAA97}" dt="2022-05-04T17:37:22.904" v="4508" actId="478"/>
          <ac:grpSpMkLst>
            <pc:docMk/>
            <pc:sldMk cId="723921500" sldId="330"/>
            <ac:grpSpMk id="52" creationId="{40A42F15-C6B0-44D8-A3E9-DFF1E88A866A}"/>
          </ac:grpSpMkLst>
        </pc:grpChg>
        <pc:grpChg chg="del">
          <ac:chgData name="Simona Dravecká" userId="2c86f7ff40a3046b" providerId="LiveId" clId="{DF1F3726-B066-4244-B2D9-2E75A8BBAA97}" dt="2022-05-04T17:37:36.770" v="4512" actId="478"/>
          <ac:grpSpMkLst>
            <pc:docMk/>
            <pc:sldMk cId="723921500" sldId="330"/>
            <ac:grpSpMk id="55" creationId="{DBE0AB30-DAC6-4EEC-B03F-FC2674EBC0A4}"/>
          </ac:grpSpMkLst>
        </pc:grpChg>
        <pc:grpChg chg="mod">
          <ac:chgData name="Simona Dravecká" userId="2c86f7ff40a3046b" providerId="LiveId" clId="{DF1F3726-B066-4244-B2D9-2E75A8BBAA97}" dt="2022-05-08T16:57:47.051" v="5093" actId="1076"/>
          <ac:grpSpMkLst>
            <pc:docMk/>
            <pc:sldMk cId="723921500" sldId="330"/>
            <ac:grpSpMk id="604" creationId="{00000000-0000-0000-0000-000000000000}"/>
          </ac:grpSpMkLst>
        </pc:grpChg>
      </pc:sldChg>
      <pc:sldChg chg="add del modTransition">
        <pc:chgData name="Simona Dravecká" userId="2c86f7ff40a3046b" providerId="LiveId" clId="{DF1F3726-B066-4244-B2D9-2E75A8BBAA97}" dt="2022-05-08T16:53:04.338" v="5087"/>
        <pc:sldMkLst>
          <pc:docMk/>
          <pc:sldMk cId="0" sldId="331"/>
        </pc:sldMkLst>
      </pc:sldChg>
      <pc:sldMasterChg chg="modTransition delSldLayout modSldLayout">
        <pc:chgData name="Simona Dravecká" userId="2c86f7ff40a3046b" providerId="LiveId" clId="{DF1F3726-B066-4244-B2D9-2E75A8BBAA97}" dt="2022-05-04T12:27:42.898" v="4054"/>
        <pc:sldMasterMkLst>
          <pc:docMk/>
          <pc:sldMasterMk cId="0" sldId="2147483657"/>
        </pc:sldMasterMkLst>
        <pc:sldLayoutChg chg="modTransition">
          <pc:chgData name="Simona Dravecká" userId="2c86f7ff40a3046b" providerId="LiveId" clId="{DF1F3726-B066-4244-B2D9-2E75A8BBAA97}" dt="2022-05-04T12:27:42.898" v="4054"/>
          <pc:sldLayoutMkLst>
            <pc:docMk/>
            <pc:sldMasterMk cId="0" sldId="2147483657"/>
            <pc:sldLayoutMk cId="0" sldId="2147483648"/>
          </pc:sldLayoutMkLst>
        </pc:sldLayoutChg>
        <pc:sldLayoutChg chg="modTransition">
          <pc:chgData name="Simona Dravecká" userId="2c86f7ff40a3046b" providerId="LiveId" clId="{DF1F3726-B066-4244-B2D9-2E75A8BBAA97}" dt="2022-05-04T12:27:42.898" v="4054"/>
          <pc:sldLayoutMkLst>
            <pc:docMk/>
            <pc:sldMasterMk cId="0" sldId="2147483657"/>
            <pc:sldLayoutMk cId="0" sldId="2147483649"/>
          </pc:sldLayoutMkLst>
        </pc:sldLayoutChg>
        <pc:sldLayoutChg chg="del">
          <pc:chgData name="Simona Dravecká" userId="2c86f7ff40a3046b" providerId="LiveId" clId="{DF1F3726-B066-4244-B2D9-2E75A8BBAA97}" dt="2022-05-04T10:19:19.152" v="3894" actId="47"/>
          <pc:sldLayoutMkLst>
            <pc:docMk/>
            <pc:sldMasterMk cId="0" sldId="2147483657"/>
            <pc:sldLayoutMk cId="0" sldId="2147483650"/>
          </pc:sldLayoutMkLst>
        </pc:sldLayoutChg>
        <pc:sldLayoutChg chg="modTransition">
          <pc:chgData name="Simona Dravecká" userId="2c86f7ff40a3046b" providerId="LiveId" clId="{DF1F3726-B066-4244-B2D9-2E75A8BBAA97}" dt="2022-05-04T12:27:42.898" v="4054"/>
          <pc:sldLayoutMkLst>
            <pc:docMk/>
            <pc:sldMasterMk cId="0" sldId="2147483657"/>
            <pc:sldLayoutMk cId="0" sldId="2147483651"/>
          </pc:sldLayoutMkLst>
        </pc:sldLayoutChg>
        <pc:sldLayoutChg chg="modTransition">
          <pc:chgData name="Simona Dravecká" userId="2c86f7ff40a3046b" providerId="LiveId" clId="{DF1F3726-B066-4244-B2D9-2E75A8BBAA97}" dt="2022-05-04T12:27:42.898" v="4054"/>
          <pc:sldLayoutMkLst>
            <pc:docMk/>
            <pc:sldMasterMk cId="0" sldId="2147483657"/>
            <pc:sldLayoutMk cId="0" sldId="2147483652"/>
          </pc:sldLayoutMkLst>
        </pc:sldLayoutChg>
        <pc:sldLayoutChg chg="modTransition">
          <pc:chgData name="Simona Dravecká" userId="2c86f7ff40a3046b" providerId="LiveId" clId="{DF1F3726-B066-4244-B2D9-2E75A8BBAA97}" dt="2022-05-04T12:27:42.898" v="4054"/>
          <pc:sldLayoutMkLst>
            <pc:docMk/>
            <pc:sldMasterMk cId="0" sldId="2147483657"/>
            <pc:sldLayoutMk cId="0" sldId="2147483653"/>
          </pc:sldLayoutMkLst>
        </pc:sldLayoutChg>
        <pc:sldLayoutChg chg="modTransition">
          <pc:chgData name="Simona Dravecká" userId="2c86f7ff40a3046b" providerId="LiveId" clId="{DF1F3726-B066-4244-B2D9-2E75A8BBAA97}" dt="2022-05-04T12:27:42.898" v="4054"/>
          <pc:sldLayoutMkLst>
            <pc:docMk/>
            <pc:sldMasterMk cId="0" sldId="2147483657"/>
            <pc:sldLayoutMk cId="0" sldId="2147483654"/>
          </pc:sldLayoutMkLst>
        </pc:sldLayoutChg>
      </pc:sldMasterChg>
      <pc:sldMasterChg chg="del delSldLayout">
        <pc:chgData name="Simona Dravecká" userId="2c86f7ff40a3046b" providerId="LiveId" clId="{DF1F3726-B066-4244-B2D9-2E75A8BBAA97}" dt="2022-05-04T12:24:24.493" v="4015" actId="47"/>
        <pc:sldMasterMkLst>
          <pc:docMk/>
          <pc:sldMasterMk cId="0" sldId="2147483658"/>
        </pc:sldMasterMkLst>
        <pc:sldLayoutChg chg="del">
          <pc:chgData name="Simona Dravecká" userId="2c86f7ff40a3046b" providerId="LiveId" clId="{DF1F3726-B066-4244-B2D9-2E75A8BBAA97}" dt="2022-05-04T12:24:24.493" v="4015" actId="47"/>
          <pc:sldLayoutMkLst>
            <pc:docMk/>
            <pc:sldMasterMk cId="0" sldId="2147483658"/>
            <pc:sldLayoutMk cId="0" sldId="2147483655"/>
          </pc:sldLayoutMkLst>
        </pc:sldLayoutChg>
      </pc:sldMasterChg>
      <pc:sldMasterChg chg="del delSldLayout">
        <pc:chgData name="Simona Dravecká" userId="2c86f7ff40a3046b" providerId="LiveId" clId="{DF1F3726-B066-4244-B2D9-2E75A8BBAA97}" dt="2022-05-04T12:24:24.770" v="4017" actId="47"/>
        <pc:sldMasterMkLst>
          <pc:docMk/>
          <pc:sldMasterMk cId="0" sldId="2147483659"/>
        </pc:sldMasterMkLst>
        <pc:sldLayoutChg chg="del">
          <pc:chgData name="Simona Dravecká" userId="2c86f7ff40a3046b" providerId="LiveId" clId="{DF1F3726-B066-4244-B2D9-2E75A8BBAA97}" dt="2022-05-04T12:24:24.770" v="4017" actId="47"/>
          <pc:sldLayoutMkLst>
            <pc:docMk/>
            <pc:sldMasterMk cId="0" sldId="2147483659"/>
            <pc:sldLayoutMk cId="0"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73010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5e1ed11e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5e1ed11e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7089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5e1ed11e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5e1ed11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477763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5e1ed11e4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55e1ed11e4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5e1ed11e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5e1ed11e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5e1ed11e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5e1ed11e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5e1ed11e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5e1ed11e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5e1ed11e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5e1ed11e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5d2cabac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5d2cabac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95512" y="1245627"/>
            <a:ext cx="5553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Font typeface="Barlow Condensed Medium"/>
              <a:buNone/>
              <a:defRPr sz="6000">
                <a:latin typeface="Barlow Condensed Medium"/>
                <a:ea typeface="Barlow Condensed Medium"/>
                <a:cs typeface="Barlow Condensed Medium"/>
                <a:sym typeface="Barlow Condensed Medium"/>
              </a:defRPr>
            </a:lvl1pPr>
            <a:lvl2pPr lvl="1" algn="r">
              <a:spcBef>
                <a:spcPts val="0"/>
              </a:spcBef>
              <a:spcAft>
                <a:spcPts val="0"/>
              </a:spcAft>
              <a:buClr>
                <a:srgbClr val="0B139E"/>
              </a:buClr>
              <a:buSzPts val="5200"/>
              <a:buNone/>
              <a:defRPr sz="5200">
                <a:solidFill>
                  <a:srgbClr val="0B139E"/>
                </a:solidFill>
              </a:defRPr>
            </a:lvl2pPr>
            <a:lvl3pPr lvl="2" algn="r">
              <a:spcBef>
                <a:spcPts val="0"/>
              </a:spcBef>
              <a:spcAft>
                <a:spcPts val="0"/>
              </a:spcAft>
              <a:buClr>
                <a:srgbClr val="0B139E"/>
              </a:buClr>
              <a:buSzPts val="5200"/>
              <a:buNone/>
              <a:defRPr sz="5200">
                <a:solidFill>
                  <a:srgbClr val="0B139E"/>
                </a:solidFill>
              </a:defRPr>
            </a:lvl3pPr>
            <a:lvl4pPr lvl="3" algn="r">
              <a:spcBef>
                <a:spcPts val="0"/>
              </a:spcBef>
              <a:spcAft>
                <a:spcPts val="0"/>
              </a:spcAft>
              <a:buClr>
                <a:srgbClr val="0B139E"/>
              </a:buClr>
              <a:buSzPts val="5200"/>
              <a:buNone/>
              <a:defRPr sz="5200">
                <a:solidFill>
                  <a:srgbClr val="0B139E"/>
                </a:solidFill>
              </a:defRPr>
            </a:lvl4pPr>
            <a:lvl5pPr lvl="4" algn="r">
              <a:spcBef>
                <a:spcPts val="0"/>
              </a:spcBef>
              <a:spcAft>
                <a:spcPts val="0"/>
              </a:spcAft>
              <a:buClr>
                <a:srgbClr val="0B139E"/>
              </a:buClr>
              <a:buSzPts val="5200"/>
              <a:buNone/>
              <a:defRPr sz="5200">
                <a:solidFill>
                  <a:srgbClr val="0B139E"/>
                </a:solidFill>
              </a:defRPr>
            </a:lvl5pPr>
            <a:lvl6pPr lvl="5" algn="r">
              <a:spcBef>
                <a:spcPts val="0"/>
              </a:spcBef>
              <a:spcAft>
                <a:spcPts val="0"/>
              </a:spcAft>
              <a:buClr>
                <a:srgbClr val="0B139E"/>
              </a:buClr>
              <a:buSzPts val="5200"/>
              <a:buNone/>
              <a:defRPr sz="5200">
                <a:solidFill>
                  <a:srgbClr val="0B139E"/>
                </a:solidFill>
              </a:defRPr>
            </a:lvl6pPr>
            <a:lvl7pPr lvl="6" algn="r">
              <a:spcBef>
                <a:spcPts val="0"/>
              </a:spcBef>
              <a:spcAft>
                <a:spcPts val="0"/>
              </a:spcAft>
              <a:buClr>
                <a:srgbClr val="0B139E"/>
              </a:buClr>
              <a:buSzPts val="5200"/>
              <a:buNone/>
              <a:defRPr sz="5200">
                <a:solidFill>
                  <a:srgbClr val="0B139E"/>
                </a:solidFill>
              </a:defRPr>
            </a:lvl7pPr>
            <a:lvl8pPr lvl="7" algn="r">
              <a:spcBef>
                <a:spcPts val="0"/>
              </a:spcBef>
              <a:spcAft>
                <a:spcPts val="0"/>
              </a:spcAft>
              <a:buClr>
                <a:srgbClr val="0B139E"/>
              </a:buClr>
              <a:buSzPts val="5200"/>
              <a:buNone/>
              <a:defRPr sz="5200">
                <a:solidFill>
                  <a:srgbClr val="0B139E"/>
                </a:solidFill>
              </a:defRPr>
            </a:lvl8pPr>
            <a:lvl9pPr lvl="8" algn="r">
              <a:spcBef>
                <a:spcPts val="0"/>
              </a:spcBef>
              <a:spcAft>
                <a:spcPts val="0"/>
              </a:spcAft>
              <a:buClr>
                <a:srgbClr val="0B139E"/>
              </a:buClr>
              <a:buSzPts val="5200"/>
              <a:buNone/>
              <a:defRPr sz="5200">
                <a:solidFill>
                  <a:srgbClr val="0B139E"/>
                </a:solidFill>
              </a:defRPr>
            </a:lvl9pPr>
          </a:lstStyle>
          <a:p>
            <a:endParaRPr/>
          </a:p>
        </p:txBody>
      </p:sp>
      <p:grpSp>
        <p:nvGrpSpPr>
          <p:cNvPr id="11" name="Google Shape;11;p2"/>
          <p:cNvGrpSpPr/>
          <p:nvPr/>
        </p:nvGrpSpPr>
        <p:grpSpPr>
          <a:xfrm>
            <a:off x="6607116" y="2397713"/>
            <a:ext cx="2550204" cy="2757917"/>
            <a:chOff x="1384075" y="241450"/>
            <a:chExt cx="4822625" cy="5215425"/>
          </a:xfrm>
        </p:grpSpPr>
        <p:sp>
          <p:nvSpPr>
            <p:cNvPr id="12" name="Google Shape;12;p2"/>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6847" y="-280618"/>
            <a:ext cx="2865062" cy="3613974"/>
            <a:chOff x="-26858" y="-227337"/>
            <a:chExt cx="2186403" cy="2757917"/>
          </a:xfrm>
        </p:grpSpPr>
        <p:sp>
          <p:nvSpPr>
            <p:cNvPr id="57" name="Google Shape;57;p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dk1"/>
        </a:solidFill>
        <a:effectLst/>
      </p:bgPr>
    </p:bg>
    <p:spTree>
      <p:nvGrpSpPr>
        <p:cNvPr id="1" name="Shape 97"/>
        <p:cNvGrpSpPr/>
        <p:nvPr/>
      </p:nvGrpSpPr>
      <p:grpSpPr>
        <a:xfrm>
          <a:off x="0" y="0"/>
          <a:ext cx="0" cy="0"/>
          <a:chOff x="0" y="0"/>
          <a:chExt cx="0" cy="0"/>
        </a:xfrm>
      </p:grpSpPr>
      <p:sp>
        <p:nvSpPr>
          <p:cNvPr id="98" name="Google Shape;98;p3"/>
          <p:cNvSpPr txBox="1">
            <a:spLocks noGrp="1"/>
          </p:cNvSpPr>
          <p:nvPr>
            <p:ph type="ctrTitle"/>
          </p:nvPr>
        </p:nvSpPr>
        <p:spPr>
          <a:xfrm>
            <a:off x="1795512" y="1545452"/>
            <a:ext cx="5553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Barlow Condensed Medium"/>
              <a:buNone/>
              <a:defRPr sz="6000">
                <a:latin typeface="Barlow Condensed Medium"/>
                <a:ea typeface="Barlow Condensed Medium"/>
                <a:cs typeface="Barlow Condensed Medium"/>
                <a:sym typeface="Barlow Condensed Medium"/>
              </a:defRPr>
            </a:lvl1pPr>
            <a:lvl2pPr lvl="1" algn="r" rtl="0">
              <a:spcBef>
                <a:spcPts val="0"/>
              </a:spcBef>
              <a:spcAft>
                <a:spcPts val="0"/>
              </a:spcAft>
              <a:buClr>
                <a:srgbClr val="0B139E"/>
              </a:buClr>
              <a:buSzPts val="5200"/>
              <a:buNone/>
              <a:defRPr sz="5200">
                <a:solidFill>
                  <a:srgbClr val="0B139E"/>
                </a:solidFill>
              </a:defRPr>
            </a:lvl2pPr>
            <a:lvl3pPr lvl="2" algn="r" rtl="0">
              <a:spcBef>
                <a:spcPts val="0"/>
              </a:spcBef>
              <a:spcAft>
                <a:spcPts val="0"/>
              </a:spcAft>
              <a:buClr>
                <a:srgbClr val="0B139E"/>
              </a:buClr>
              <a:buSzPts val="5200"/>
              <a:buNone/>
              <a:defRPr sz="5200">
                <a:solidFill>
                  <a:srgbClr val="0B139E"/>
                </a:solidFill>
              </a:defRPr>
            </a:lvl3pPr>
            <a:lvl4pPr lvl="3" algn="r" rtl="0">
              <a:spcBef>
                <a:spcPts val="0"/>
              </a:spcBef>
              <a:spcAft>
                <a:spcPts val="0"/>
              </a:spcAft>
              <a:buClr>
                <a:srgbClr val="0B139E"/>
              </a:buClr>
              <a:buSzPts val="5200"/>
              <a:buNone/>
              <a:defRPr sz="5200">
                <a:solidFill>
                  <a:srgbClr val="0B139E"/>
                </a:solidFill>
              </a:defRPr>
            </a:lvl4pPr>
            <a:lvl5pPr lvl="4" algn="r" rtl="0">
              <a:spcBef>
                <a:spcPts val="0"/>
              </a:spcBef>
              <a:spcAft>
                <a:spcPts val="0"/>
              </a:spcAft>
              <a:buClr>
                <a:srgbClr val="0B139E"/>
              </a:buClr>
              <a:buSzPts val="5200"/>
              <a:buNone/>
              <a:defRPr sz="5200">
                <a:solidFill>
                  <a:srgbClr val="0B139E"/>
                </a:solidFill>
              </a:defRPr>
            </a:lvl5pPr>
            <a:lvl6pPr lvl="5" algn="r" rtl="0">
              <a:spcBef>
                <a:spcPts val="0"/>
              </a:spcBef>
              <a:spcAft>
                <a:spcPts val="0"/>
              </a:spcAft>
              <a:buClr>
                <a:srgbClr val="0B139E"/>
              </a:buClr>
              <a:buSzPts val="5200"/>
              <a:buNone/>
              <a:defRPr sz="5200">
                <a:solidFill>
                  <a:srgbClr val="0B139E"/>
                </a:solidFill>
              </a:defRPr>
            </a:lvl6pPr>
            <a:lvl7pPr lvl="6" algn="r" rtl="0">
              <a:spcBef>
                <a:spcPts val="0"/>
              </a:spcBef>
              <a:spcAft>
                <a:spcPts val="0"/>
              </a:spcAft>
              <a:buClr>
                <a:srgbClr val="0B139E"/>
              </a:buClr>
              <a:buSzPts val="5200"/>
              <a:buNone/>
              <a:defRPr sz="5200">
                <a:solidFill>
                  <a:srgbClr val="0B139E"/>
                </a:solidFill>
              </a:defRPr>
            </a:lvl7pPr>
            <a:lvl8pPr lvl="7" algn="r" rtl="0">
              <a:spcBef>
                <a:spcPts val="0"/>
              </a:spcBef>
              <a:spcAft>
                <a:spcPts val="0"/>
              </a:spcAft>
              <a:buClr>
                <a:srgbClr val="0B139E"/>
              </a:buClr>
              <a:buSzPts val="5200"/>
              <a:buNone/>
              <a:defRPr sz="5200">
                <a:solidFill>
                  <a:srgbClr val="0B139E"/>
                </a:solidFill>
              </a:defRPr>
            </a:lvl8pPr>
            <a:lvl9pPr lvl="8" algn="r" rtl="0">
              <a:spcBef>
                <a:spcPts val="0"/>
              </a:spcBef>
              <a:spcAft>
                <a:spcPts val="0"/>
              </a:spcAft>
              <a:buClr>
                <a:srgbClr val="0B139E"/>
              </a:buClr>
              <a:buSzPts val="5200"/>
              <a:buNone/>
              <a:defRPr sz="5200">
                <a:solidFill>
                  <a:srgbClr val="0B139E"/>
                </a:solidFill>
              </a:defRPr>
            </a:lvl9pPr>
          </a:lstStyle>
          <a:p>
            <a:endParaRPr/>
          </a:p>
        </p:txBody>
      </p:sp>
      <p:grpSp>
        <p:nvGrpSpPr>
          <p:cNvPr id="99" name="Google Shape;99;p3"/>
          <p:cNvGrpSpPr/>
          <p:nvPr/>
        </p:nvGrpSpPr>
        <p:grpSpPr>
          <a:xfrm flipH="1">
            <a:off x="-9" y="2397713"/>
            <a:ext cx="2550204" cy="2757917"/>
            <a:chOff x="1384075" y="241450"/>
            <a:chExt cx="4822625" cy="5215425"/>
          </a:xfrm>
        </p:grpSpPr>
        <p:sp>
          <p:nvSpPr>
            <p:cNvPr id="100" name="Google Shape;100;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3"/>
          <p:cNvGrpSpPr/>
          <p:nvPr/>
        </p:nvGrpSpPr>
        <p:grpSpPr>
          <a:xfrm flipH="1">
            <a:off x="6278928" y="-258568"/>
            <a:ext cx="2865062" cy="3613974"/>
            <a:chOff x="-26858" y="-227337"/>
            <a:chExt cx="2186403" cy="2757917"/>
          </a:xfrm>
        </p:grpSpPr>
        <p:sp>
          <p:nvSpPr>
            <p:cNvPr id="145" name="Google Shape;145;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
    <p:spTree>
      <p:nvGrpSpPr>
        <p:cNvPr id="1" name="Shape 237"/>
        <p:cNvGrpSpPr/>
        <p:nvPr/>
      </p:nvGrpSpPr>
      <p:grpSpPr>
        <a:xfrm>
          <a:off x="0" y="0"/>
          <a:ext cx="0" cy="0"/>
          <a:chOff x="0" y="0"/>
          <a:chExt cx="0" cy="0"/>
        </a:xfrm>
      </p:grpSpPr>
      <p:grpSp>
        <p:nvGrpSpPr>
          <p:cNvPr id="238" name="Google Shape;238;p5"/>
          <p:cNvGrpSpPr/>
          <p:nvPr/>
        </p:nvGrpSpPr>
        <p:grpSpPr>
          <a:xfrm rot="10800000" flipH="1">
            <a:off x="6396261" y="4059387"/>
            <a:ext cx="2761414" cy="1094590"/>
            <a:chOff x="5543377" y="-26648"/>
            <a:chExt cx="3613943" cy="1432521"/>
          </a:xfrm>
        </p:grpSpPr>
        <p:sp>
          <p:nvSpPr>
            <p:cNvPr id="239" name="Google Shape;239;p5"/>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5"/>
          <p:cNvGrpSpPr/>
          <p:nvPr/>
        </p:nvGrpSpPr>
        <p:grpSpPr>
          <a:xfrm rot="10800000" flipH="1">
            <a:off x="-413096" y="-26651"/>
            <a:ext cx="2192144" cy="1495178"/>
            <a:chOff x="-293170" y="3658798"/>
            <a:chExt cx="2192144" cy="1495178"/>
          </a:xfrm>
        </p:grpSpPr>
        <p:sp>
          <p:nvSpPr>
            <p:cNvPr id="261" name="Google Shape;261;p5"/>
            <p:cNvSpPr/>
            <p:nvPr/>
          </p:nvSpPr>
          <p:spPr>
            <a:xfrm rot="5400000">
              <a:off x="566876" y="4718563"/>
              <a:ext cx="402082" cy="465014"/>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rot="5400000">
              <a:off x="1460748" y="4750112"/>
              <a:ext cx="372910" cy="431215"/>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rot="5400000">
              <a:off x="1135098" y="4642762"/>
              <a:ext cx="376514" cy="64591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rot="5400000">
              <a:off x="813065" y="4375410"/>
              <a:ext cx="374712" cy="433031"/>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rot="5400000">
              <a:off x="597469" y="4376325"/>
              <a:ext cx="374712" cy="431202"/>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rot="5400000">
              <a:off x="813966" y="4749204"/>
              <a:ext cx="372910" cy="433031"/>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rot="5400000">
              <a:off x="1460754" y="4002531"/>
              <a:ext cx="372896" cy="431215"/>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rot="5400000">
              <a:off x="1128547" y="3961854"/>
              <a:ext cx="174931" cy="20159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rot="5400000">
              <a:off x="1770825" y="4018351"/>
              <a:ext cx="118427" cy="137871"/>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rot="5400000">
              <a:off x="1135999" y="4268968"/>
              <a:ext cx="374712" cy="64591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rot="5400000">
              <a:off x="1459847" y="4376318"/>
              <a:ext cx="374712" cy="431215"/>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rot="5400000">
              <a:off x="167191" y="4002531"/>
              <a:ext cx="372896" cy="431215"/>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rot="5400000">
              <a:off x="-264008" y="3629645"/>
              <a:ext cx="372910" cy="431215"/>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rot="5400000">
              <a:off x="-49317" y="4160717"/>
              <a:ext cx="374712" cy="862417"/>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rot="5400000">
              <a:off x="380972" y="4376325"/>
              <a:ext cx="374712" cy="431202"/>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rot="5400000">
              <a:off x="139325" y="4533617"/>
              <a:ext cx="374712" cy="862403"/>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rot="5400000">
              <a:off x="519274" y="4454515"/>
              <a:ext cx="747608" cy="647717"/>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5"/>
          <p:cNvSpPr txBox="1">
            <a:spLocks noGrp="1"/>
          </p:cNvSpPr>
          <p:nvPr>
            <p:ph type="ctrTitle"/>
          </p:nvPr>
        </p:nvSpPr>
        <p:spPr>
          <a:xfrm>
            <a:off x="4308049" y="2067485"/>
            <a:ext cx="329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280" name="Google Shape;280;p5"/>
          <p:cNvSpPr txBox="1">
            <a:spLocks noGrp="1"/>
          </p:cNvSpPr>
          <p:nvPr>
            <p:ph type="subTitle" idx="1"/>
          </p:nvPr>
        </p:nvSpPr>
        <p:spPr>
          <a:xfrm>
            <a:off x="1868250" y="2708213"/>
            <a:ext cx="40203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281" name="Google Shape;281;p5"/>
          <p:cNvCxnSpPr/>
          <p:nvPr/>
        </p:nvCxnSpPr>
        <p:spPr>
          <a:xfrm>
            <a:off x="5123700" y="2607238"/>
            <a:ext cx="4020300" cy="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transition spd="slow">
    <p:cover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1">
  <p:cSld name="CUSTOM_2">
    <p:spTree>
      <p:nvGrpSpPr>
        <p:cNvPr id="1" name="Shape 282"/>
        <p:cNvGrpSpPr/>
        <p:nvPr/>
      </p:nvGrpSpPr>
      <p:grpSpPr>
        <a:xfrm>
          <a:off x="0" y="0"/>
          <a:ext cx="0" cy="0"/>
          <a:chOff x="0" y="0"/>
          <a:chExt cx="0" cy="0"/>
        </a:xfrm>
      </p:grpSpPr>
      <p:grpSp>
        <p:nvGrpSpPr>
          <p:cNvPr id="283" name="Google Shape;283;p6"/>
          <p:cNvGrpSpPr/>
          <p:nvPr/>
        </p:nvGrpSpPr>
        <p:grpSpPr>
          <a:xfrm rot="10800000">
            <a:off x="11" y="4059387"/>
            <a:ext cx="2761414" cy="1094590"/>
            <a:chOff x="5543377" y="-26648"/>
            <a:chExt cx="3613943" cy="1432521"/>
          </a:xfrm>
        </p:grpSpPr>
        <p:sp>
          <p:nvSpPr>
            <p:cNvPr id="284" name="Google Shape;284;p6"/>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6"/>
          <p:cNvSpPr txBox="1">
            <a:spLocks noGrp="1"/>
          </p:cNvSpPr>
          <p:nvPr>
            <p:ph type="ctrTitle"/>
          </p:nvPr>
        </p:nvSpPr>
        <p:spPr>
          <a:xfrm>
            <a:off x="266501" y="468450"/>
            <a:ext cx="80955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cxnSp>
        <p:nvCxnSpPr>
          <p:cNvPr id="306" name="Google Shape;306;p6"/>
          <p:cNvCxnSpPr/>
          <p:nvPr/>
        </p:nvCxnSpPr>
        <p:spPr>
          <a:xfrm>
            <a:off x="8634675" y="-1604650"/>
            <a:ext cx="0" cy="26649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transition spd="slow">
    <p:cover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DESIGN 2">
  <p:cSld name="CUSTOM_2_1">
    <p:spTree>
      <p:nvGrpSpPr>
        <p:cNvPr id="1" name="Shape 307"/>
        <p:cNvGrpSpPr/>
        <p:nvPr/>
      </p:nvGrpSpPr>
      <p:grpSpPr>
        <a:xfrm>
          <a:off x="0" y="0"/>
          <a:ext cx="0" cy="0"/>
          <a:chOff x="0" y="0"/>
          <a:chExt cx="0" cy="0"/>
        </a:xfrm>
      </p:grpSpPr>
      <p:sp>
        <p:nvSpPr>
          <p:cNvPr id="308" name="Google Shape;308;p7"/>
          <p:cNvSpPr txBox="1">
            <a:spLocks noGrp="1"/>
          </p:cNvSpPr>
          <p:nvPr>
            <p:ph type="ctrTitle"/>
          </p:nvPr>
        </p:nvSpPr>
        <p:spPr>
          <a:xfrm flipH="1">
            <a:off x="770700" y="468450"/>
            <a:ext cx="8095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309" name="Google Shape;309;p7"/>
          <p:cNvCxnSpPr/>
          <p:nvPr/>
        </p:nvCxnSpPr>
        <p:spPr>
          <a:xfrm>
            <a:off x="498026" y="-1604650"/>
            <a:ext cx="0" cy="2664900"/>
          </a:xfrm>
          <a:prstGeom prst="straightConnector1">
            <a:avLst/>
          </a:prstGeom>
          <a:noFill/>
          <a:ln w="28575" cap="flat" cmpd="sng">
            <a:solidFill>
              <a:schemeClr val="lt2"/>
            </a:solidFill>
            <a:prstDash val="solid"/>
            <a:round/>
            <a:headEnd type="none" w="med" len="med"/>
            <a:tailEnd type="none" w="med" len="med"/>
          </a:ln>
        </p:spPr>
      </p:cxnSp>
      <p:grpSp>
        <p:nvGrpSpPr>
          <p:cNvPr id="310" name="Google Shape;310;p7"/>
          <p:cNvGrpSpPr/>
          <p:nvPr/>
        </p:nvGrpSpPr>
        <p:grpSpPr>
          <a:xfrm rot="10800000" flipH="1">
            <a:off x="6396261" y="4059387"/>
            <a:ext cx="2761414" cy="1094590"/>
            <a:chOff x="5543377" y="-26648"/>
            <a:chExt cx="3613943" cy="1432521"/>
          </a:xfrm>
        </p:grpSpPr>
        <p:sp>
          <p:nvSpPr>
            <p:cNvPr id="311" name="Google Shape;311;p7"/>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332"/>
        <p:cNvGrpSpPr/>
        <p:nvPr/>
      </p:nvGrpSpPr>
      <p:grpSpPr>
        <a:xfrm>
          <a:off x="0" y="0"/>
          <a:ext cx="0" cy="0"/>
          <a:chOff x="0" y="0"/>
          <a:chExt cx="0" cy="0"/>
        </a:xfrm>
      </p:grpSpPr>
    </p:spTree>
  </p:cSld>
  <p:clrMapOvr>
    <a:masterClrMapping/>
  </p:clrMapOvr>
  <p:transition spd="slow">
    <p:cover dir="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arlow Condensed SemiBold"/>
              <a:buNone/>
              <a:defRPr sz="2800">
                <a:solidFill>
                  <a:schemeClr val="lt1"/>
                </a:solidFill>
                <a:latin typeface="Barlow Condensed SemiBold"/>
                <a:ea typeface="Barlow Condensed SemiBold"/>
                <a:cs typeface="Barlow Condensed SemiBold"/>
                <a:sym typeface="Barlow Condensed SemiBold"/>
              </a:defRPr>
            </a:lvl1pPr>
            <a:lvl2pPr lvl="1">
              <a:spcBef>
                <a:spcPts val="0"/>
              </a:spcBef>
              <a:spcAft>
                <a:spcPts val="0"/>
              </a:spcAft>
              <a:buClr>
                <a:schemeClr val="lt1"/>
              </a:buClr>
              <a:buSzPts val="2800"/>
              <a:buFont typeface="Barlow Condensed SemiBold"/>
              <a:buNone/>
              <a:defRPr sz="2800">
                <a:solidFill>
                  <a:schemeClr val="lt1"/>
                </a:solidFill>
                <a:latin typeface="Barlow Condensed SemiBold"/>
                <a:ea typeface="Barlow Condensed SemiBold"/>
                <a:cs typeface="Barlow Condensed SemiBold"/>
                <a:sym typeface="Barlow Condensed SemiBold"/>
              </a:defRPr>
            </a:lvl2pPr>
            <a:lvl3pPr lvl="2">
              <a:spcBef>
                <a:spcPts val="0"/>
              </a:spcBef>
              <a:spcAft>
                <a:spcPts val="0"/>
              </a:spcAft>
              <a:buClr>
                <a:schemeClr val="lt1"/>
              </a:buClr>
              <a:buSzPts val="2800"/>
              <a:buFont typeface="Barlow Condensed SemiBold"/>
              <a:buNone/>
              <a:defRPr sz="2800">
                <a:solidFill>
                  <a:schemeClr val="lt1"/>
                </a:solidFill>
                <a:latin typeface="Barlow Condensed SemiBold"/>
                <a:ea typeface="Barlow Condensed SemiBold"/>
                <a:cs typeface="Barlow Condensed SemiBold"/>
                <a:sym typeface="Barlow Condensed SemiBold"/>
              </a:defRPr>
            </a:lvl3pPr>
            <a:lvl4pPr lvl="3">
              <a:spcBef>
                <a:spcPts val="0"/>
              </a:spcBef>
              <a:spcAft>
                <a:spcPts val="0"/>
              </a:spcAft>
              <a:buClr>
                <a:schemeClr val="lt1"/>
              </a:buClr>
              <a:buSzPts val="2800"/>
              <a:buFont typeface="Barlow Condensed SemiBold"/>
              <a:buNone/>
              <a:defRPr sz="2800">
                <a:solidFill>
                  <a:schemeClr val="lt1"/>
                </a:solidFill>
                <a:latin typeface="Barlow Condensed SemiBold"/>
                <a:ea typeface="Barlow Condensed SemiBold"/>
                <a:cs typeface="Barlow Condensed SemiBold"/>
                <a:sym typeface="Barlow Condensed SemiBold"/>
              </a:defRPr>
            </a:lvl4pPr>
            <a:lvl5pPr lvl="4">
              <a:spcBef>
                <a:spcPts val="0"/>
              </a:spcBef>
              <a:spcAft>
                <a:spcPts val="0"/>
              </a:spcAft>
              <a:buClr>
                <a:schemeClr val="lt1"/>
              </a:buClr>
              <a:buSzPts val="2800"/>
              <a:buFont typeface="Barlow Condensed SemiBold"/>
              <a:buNone/>
              <a:defRPr sz="2800">
                <a:solidFill>
                  <a:schemeClr val="lt1"/>
                </a:solidFill>
                <a:latin typeface="Barlow Condensed SemiBold"/>
                <a:ea typeface="Barlow Condensed SemiBold"/>
                <a:cs typeface="Barlow Condensed SemiBold"/>
                <a:sym typeface="Barlow Condensed SemiBold"/>
              </a:defRPr>
            </a:lvl5pPr>
            <a:lvl6pPr lvl="5">
              <a:spcBef>
                <a:spcPts val="0"/>
              </a:spcBef>
              <a:spcAft>
                <a:spcPts val="0"/>
              </a:spcAft>
              <a:buClr>
                <a:schemeClr val="lt1"/>
              </a:buClr>
              <a:buSzPts val="2800"/>
              <a:buFont typeface="Barlow Condensed SemiBold"/>
              <a:buNone/>
              <a:defRPr sz="2800">
                <a:solidFill>
                  <a:schemeClr val="lt1"/>
                </a:solidFill>
                <a:latin typeface="Barlow Condensed SemiBold"/>
                <a:ea typeface="Barlow Condensed SemiBold"/>
                <a:cs typeface="Barlow Condensed SemiBold"/>
                <a:sym typeface="Barlow Condensed SemiBold"/>
              </a:defRPr>
            </a:lvl6pPr>
            <a:lvl7pPr lvl="6">
              <a:spcBef>
                <a:spcPts val="0"/>
              </a:spcBef>
              <a:spcAft>
                <a:spcPts val="0"/>
              </a:spcAft>
              <a:buClr>
                <a:schemeClr val="lt1"/>
              </a:buClr>
              <a:buSzPts val="2800"/>
              <a:buFont typeface="Barlow Condensed SemiBold"/>
              <a:buNone/>
              <a:defRPr sz="2800">
                <a:solidFill>
                  <a:schemeClr val="lt1"/>
                </a:solidFill>
                <a:latin typeface="Barlow Condensed SemiBold"/>
                <a:ea typeface="Barlow Condensed SemiBold"/>
                <a:cs typeface="Barlow Condensed SemiBold"/>
                <a:sym typeface="Barlow Condensed SemiBold"/>
              </a:defRPr>
            </a:lvl7pPr>
            <a:lvl8pPr lvl="7">
              <a:spcBef>
                <a:spcPts val="0"/>
              </a:spcBef>
              <a:spcAft>
                <a:spcPts val="0"/>
              </a:spcAft>
              <a:buClr>
                <a:schemeClr val="lt1"/>
              </a:buClr>
              <a:buSzPts val="2800"/>
              <a:buFont typeface="Barlow Condensed SemiBold"/>
              <a:buNone/>
              <a:defRPr sz="2800">
                <a:solidFill>
                  <a:schemeClr val="lt1"/>
                </a:solidFill>
                <a:latin typeface="Barlow Condensed SemiBold"/>
                <a:ea typeface="Barlow Condensed SemiBold"/>
                <a:cs typeface="Barlow Condensed SemiBold"/>
                <a:sym typeface="Barlow Condensed SemiBold"/>
              </a:defRPr>
            </a:lvl8pPr>
            <a:lvl9pPr lvl="8">
              <a:spcBef>
                <a:spcPts val="0"/>
              </a:spcBef>
              <a:spcAft>
                <a:spcPts val="0"/>
              </a:spcAft>
              <a:buClr>
                <a:schemeClr val="lt1"/>
              </a:buClr>
              <a:buSzPts val="2800"/>
              <a:buFont typeface="Barlow Condensed SemiBold"/>
              <a:buNone/>
              <a:defRPr sz="2800">
                <a:solidFill>
                  <a:schemeClr val="lt1"/>
                </a:solidFill>
                <a:latin typeface="Barlow Condensed SemiBold"/>
                <a:ea typeface="Barlow Condensed SemiBold"/>
                <a:cs typeface="Barlow Condensed SemiBold"/>
                <a:sym typeface="Barlow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rvo"/>
              <a:buChar char="●"/>
              <a:defRPr sz="1800">
                <a:solidFill>
                  <a:schemeClr val="lt1"/>
                </a:solidFill>
                <a:latin typeface="Arvo"/>
                <a:ea typeface="Arvo"/>
                <a:cs typeface="Arvo"/>
                <a:sym typeface="Arvo"/>
              </a:defRPr>
            </a:lvl1pPr>
            <a:lvl2pPr marL="914400" lvl="1" indent="-317500">
              <a:lnSpc>
                <a:spcPct val="115000"/>
              </a:lnSpc>
              <a:spcBef>
                <a:spcPts val="1600"/>
              </a:spcBef>
              <a:spcAft>
                <a:spcPts val="0"/>
              </a:spcAft>
              <a:buClr>
                <a:schemeClr val="lt1"/>
              </a:buClr>
              <a:buSzPts val="1400"/>
              <a:buFont typeface="Arvo"/>
              <a:buChar char="○"/>
              <a:defRPr>
                <a:solidFill>
                  <a:schemeClr val="lt1"/>
                </a:solidFill>
                <a:latin typeface="Arvo"/>
                <a:ea typeface="Arvo"/>
                <a:cs typeface="Arvo"/>
                <a:sym typeface="Arvo"/>
              </a:defRPr>
            </a:lvl2pPr>
            <a:lvl3pPr marL="1371600" lvl="2" indent="-317500">
              <a:lnSpc>
                <a:spcPct val="115000"/>
              </a:lnSpc>
              <a:spcBef>
                <a:spcPts val="1600"/>
              </a:spcBef>
              <a:spcAft>
                <a:spcPts val="0"/>
              </a:spcAft>
              <a:buClr>
                <a:schemeClr val="lt1"/>
              </a:buClr>
              <a:buSzPts val="1400"/>
              <a:buFont typeface="Arvo"/>
              <a:buChar char="■"/>
              <a:defRPr>
                <a:solidFill>
                  <a:schemeClr val="lt1"/>
                </a:solidFill>
                <a:latin typeface="Arvo"/>
                <a:ea typeface="Arvo"/>
                <a:cs typeface="Arvo"/>
                <a:sym typeface="Arvo"/>
              </a:defRPr>
            </a:lvl3pPr>
            <a:lvl4pPr marL="1828800" lvl="3" indent="-317500">
              <a:lnSpc>
                <a:spcPct val="115000"/>
              </a:lnSpc>
              <a:spcBef>
                <a:spcPts val="1600"/>
              </a:spcBef>
              <a:spcAft>
                <a:spcPts val="0"/>
              </a:spcAft>
              <a:buClr>
                <a:schemeClr val="lt1"/>
              </a:buClr>
              <a:buSzPts val="1400"/>
              <a:buFont typeface="Arvo"/>
              <a:buChar char="●"/>
              <a:defRPr>
                <a:solidFill>
                  <a:schemeClr val="lt1"/>
                </a:solidFill>
                <a:latin typeface="Arvo"/>
                <a:ea typeface="Arvo"/>
                <a:cs typeface="Arvo"/>
                <a:sym typeface="Arvo"/>
              </a:defRPr>
            </a:lvl4pPr>
            <a:lvl5pPr marL="2286000" lvl="4" indent="-317500">
              <a:lnSpc>
                <a:spcPct val="115000"/>
              </a:lnSpc>
              <a:spcBef>
                <a:spcPts val="1600"/>
              </a:spcBef>
              <a:spcAft>
                <a:spcPts val="0"/>
              </a:spcAft>
              <a:buClr>
                <a:schemeClr val="lt1"/>
              </a:buClr>
              <a:buSzPts val="1400"/>
              <a:buFont typeface="Arvo"/>
              <a:buChar char="○"/>
              <a:defRPr>
                <a:solidFill>
                  <a:schemeClr val="lt1"/>
                </a:solidFill>
                <a:latin typeface="Arvo"/>
                <a:ea typeface="Arvo"/>
                <a:cs typeface="Arvo"/>
                <a:sym typeface="Arvo"/>
              </a:defRPr>
            </a:lvl5pPr>
            <a:lvl6pPr marL="2743200" lvl="5" indent="-317500">
              <a:lnSpc>
                <a:spcPct val="115000"/>
              </a:lnSpc>
              <a:spcBef>
                <a:spcPts val="1600"/>
              </a:spcBef>
              <a:spcAft>
                <a:spcPts val="0"/>
              </a:spcAft>
              <a:buClr>
                <a:schemeClr val="lt1"/>
              </a:buClr>
              <a:buSzPts val="1400"/>
              <a:buFont typeface="Arvo"/>
              <a:buChar char="■"/>
              <a:defRPr>
                <a:solidFill>
                  <a:schemeClr val="lt1"/>
                </a:solidFill>
                <a:latin typeface="Arvo"/>
                <a:ea typeface="Arvo"/>
                <a:cs typeface="Arvo"/>
                <a:sym typeface="Arvo"/>
              </a:defRPr>
            </a:lvl6pPr>
            <a:lvl7pPr marL="3200400" lvl="6" indent="-317500">
              <a:lnSpc>
                <a:spcPct val="115000"/>
              </a:lnSpc>
              <a:spcBef>
                <a:spcPts val="1600"/>
              </a:spcBef>
              <a:spcAft>
                <a:spcPts val="0"/>
              </a:spcAft>
              <a:buClr>
                <a:schemeClr val="lt1"/>
              </a:buClr>
              <a:buSzPts val="1400"/>
              <a:buFont typeface="Arvo"/>
              <a:buChar char="●"/>
              <a:defRPr>
                <a:solidFill>
                  <a:schemeClr val="lt1"/>
                </a:solidFill>
                <a:latin typeface="Arvo"/>
                <a:ea typeface="Arvo"/>
                <a:cs typeface="Arvo"/>
                <a:sym typeface="Arvo"/>
              </a:defRPr>
            </a:lvl7pPr>
            <a:lvl8pPr marL="3657600" lvl="7" indent="-317500">
              <a:lnSpc>
                <a:spcPct val="115000"/>
              </a:lnSpc>
              <a:spcBef>
                <a:spcPts val="1600"/>
              </a:spcBef>
              <a:spcAft>
                <a:spcPts val="0"/>
              </a:spcAft>
              <a:buClr>
                <a:schemeClr val="lt1"/>
              </a:buClr>
              <a:buSzPts val="1400"/>
              <a:buFont typeface="Arvo"/>
              <a:buChar char="○"/>
              <a:defRPr>
                <a:solidFill>
                  <a:schemeClr val="lt1"/>
                </a:solidFill>
                <a:latin typeface="Arvo"/>
                <a:ea typeface="Arvo"/>
                <a:cs typeface="Arvo"/>
                <a:sym typeface="Arvo"/>
              </a:defRPr>
            </a:lvl8pPr>
            <a:lvl9pPr marL="4114800" lvl="8" indent="-317500">
              <a:lnSpc>
                <a:spcPct val="115000"/>
              </a:lnSpc>
              <a:spcBef>
                <a:spcPts val="1600"/>
              </a:spcBef>
              <a:spcAft>
                <a:spcPts val="1600"/>
              </a:spcAft>
              <a:buClr>
                <a:schemeClr val="lt1"/>
              </a:buClr>
              <a:buSzPts val="1400"/>
              <a:buFont typeface="Arvo"/>
              <a:buChar char="■"/>
              <a:defRPr>
                <a:solidFill>
                  <a:schemeClr val="lt1"/>
                </a:solidFill>
                <a:latin typeface="Arvo"/>
                <a:ea typeface="Arvo"/>
                <a:cs typeface="Arvo"/>
                <a:sym typeface="Ar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Lst>
  <p:transition spd="slow">
    <p:cover dir="d"/>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3.xml"/><Relationship Id="rId16" Type="http://schemas.openxmlformats.org/officeDocument/2006/relationships/image" Target="../media/image12.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2.png"/><Relationship Id="rId15" Type="http://schemas.openxmlformats.org/officeDocument/2006/relationships/image" Target="../media/image11.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3.xml"/><Relationship Id="rId5" Type="http://schemas.openxmlformats.org/officeDocument/2006/relationships/slide" Target="slide18.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5"/>
        <p:cNvGrpSpPr/>
        <p:nvPr/>
      </p:nvGrpSpPr>
      <p:grpSpPr>
        <a:xfrm>
          <a:off x="0" y="0"/>
          <a:ext cx="0" cy="0"/>
          <a:chOff x="0" y="0"/>
          <a:chExt cx="0" cy="0"/>
        </a:xfrm>
      </p:grpSpPr>
      <p:sp>
        <p:nvSpPr>
          <p:cNvPr id="346" name="Google Shape;346;p13"/>
          <p:cNvSpPr txBox="1">
            <a:spLocks noGrp="1"/>
          </p:cNvSpPr>
          <p:nvPr>
            <p:ph type="ctrTitle"/>
          </p:nvPr>
        </p:nvSpPr>
        <p:spPr>
          <a:xfrm>
            <a:off x="2362500" y="2052140"/>
            <a:ext cx="4419000" cy="103922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AU" dirty="0"/>
              <a:t>At </a:t>
            </a:r>
            <a:r>
              <a:rPr lang="sk-SK" dirty="0"/>
              <a:t>L</a:t>
            </a:r>
            <a:r>
              <a:rPr lang="en-AU" dirty="0"/>
              <a:t>ight </a:t>
            </a:r>
            <a:r>
              <a:rPr lang="sk-SK" dirty="0"/>
              <a:t>S</a:t>
            </a:r>
            <a:r>
              <a:rPr lang="en-AU" dirty="0"/>
              <a:t>peed</a:t>
            </a:r>
            <a:endParaRPr lang="sk-SK" dirty="0"/>
          </a:p>
        </p:txBody>
      </p:sp>
      <p:sp>
        <p:nvSpPr>
          <p:cNvPr id="4" name="BlokTextu 3">
            <a:extLst>
              <a:ext uri="{FF2B5EF4-FFF2-40B4-BE49-F238E27FC236}">
                <a16:creationId xmlns:a16="http://schemas.microsoft.com/office/drawing/2014/main" xmlns="" id="{54FC6082-EAB2-4D0E-95CD-CCF50F14FD13}"/>
              </a:ext>
            </a:extLst>
          </p:cNvPr>
          <p:cNvSpPr txBox="1"/>
          <p:nvPr/>
        </p:nvSpPr>
        <p:spPr>
          <a:xfrm>
            <a:off x="328955" y="4323186"/>
            <a:ext cx="4655488" cy="584775"/>
          </a:xfrm>
          <a:prstGeom prst="rect">
            <a:avLst/>
          </a:prstGeom>
          <a:noFill/>
        </p:spPr>
        <p:txBody>
          <a:bodyPr wrap="square">
            <a:spAutoFit/>
          </a:bodyPr>
          <a:lstStyle/>
          <a:p>
            <a:r>
              <a:rPr lang="sk-SK" sz="1600" dirty="0">
                <a:solidFill>
                  <a:schemeClr val="lt1"/>
                </a:solidFill>
                <a:latin typeface="Barlow Condensed Medium"/>
                <a:sym typeface="Barlow Condensed Medium"/>
              </a:rPr>
              <a:t>SIMONA DOBROVIČOVÁ</a:t>
            </a:r>
            <a:br>
              <a:rPr lang="sk-SK" sz="1600" dirty="0">
                <a:solidFill>
                  <a:schemeClr val="lt1"/>
                </a:solidFill>
                <a:latin typeface="Barlow Condensed Medium"/>
                <a:sym typeface="Barlow Condensed Medium"/>
              </a:rPr>
            </a:br>
            <a:r>
              <a:rPr lang="sk-SK" sz="1600" dirty="0">
                <a:solidFill>
                  <a:schemeClr val="lt1"/>
                </a:solidFill>
                <a:latin typeface="Barlow Condensed Medium"/>
                <a:sym typeface="Barlow Condensed Medium"/>
              </a:rPr>
              <a:t>SIMONA DRAVECKÁ</a:t>
            </a:r>
          </a:p>
        </p:txBody>
      </p:sp>
    </p:spTree>
  </p:cSld>
  <p:clrMapOvr>
    <a:masterClrMapping/>
  </p:clrMapOvr>
  <p:transition spd="slow">
    <p:cover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24"/>
          <p:cNvSpPr txBox="1">
            <a:spLocks noGrp="1"/>
          </p:cNvSpPr>
          <p:nvPr>
            <p:ph type="ctrTitle"/>
          </p:nvPr>
        </p:nvSpPr>
        <p:spPr>
          <a:xfrm>
            <a:off x="266501" y="468450"/>
            <a:ext cx="80955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sk-SK"/>
              <a:t>4.Týždeň</a:t>
            </a:r>
            <a:br>
              <a:rPr lang="sk-SK"/>
            </a:br>
            <a:r>
              <a:rPr lang="sk-SK" sz="1600">
                <a:solidFill>
                  <a:schemeClr val="accent1"/>
                </a:solidFill>
              </a:rPr>
              <a:t>27.04-03.05</a:t>
            </a:r>
            <a:endParaRPr/>
          </a:p>
        </p:txBody>
      </p:sp>
      <p:sp>
        <p:nvSpPr>
          <p:cNvPr id="772" name="Google Shape;772;p24"/>
          <p:cNvSpPr txBox="1">
            <a:spLocks noGrp="1"/>
          </p:cNvSpPr>
          <p:nvPr>
            <p:ph type="subTitle" idx="4294967295"/>
          </p:nvPr>
        </p:nvSpPr>
        <p:spPr>
          <a:xfrm>
            <a:off x="4314251" y="1135281"/>
            <a:ext cx="2055812"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dirty="0">
                <a:solidFill>
                  <a:schemeClr val="accent1"/>
                </a:solidFill>
                <a:latin typeface="Arvo"/>
                <a:ea typeface="Arvo"/>
                <a:cs typeface="Arvo"/>
                <a:sym typeface="Arvo"/>
              </a:rPr>
              <a:t>Simona Dobrovičová</a:t>
            </a:r>
            <a:r>
              <a:rPr lang="sk-SK" sz="1000" b="0" i="0" u="none" strike="noStrike" cap="none" dirty="0">
                <a:solidFill>
                  <a:schemeClr val="lt1"/>
                </a:solidFill>
                <a:latin typeface="Arvo"/>
                <a:ea typeface="Arvo"/>
                <a:cs typeface="Arvo"/>
                <a:sym typeface="Arvo"/>
              </a:rPr>
              <a:t/>
            </a:r>
            <a:br>
              <a:rPr lang="sk-SK" sz="1000" b="0" i="0" u="none" strike="noStrike" cap="none" dirty="0">
                <a:solidFill>
                  <a:schemeClr val="lt1"/>
                </a:solidFill>
                <a:latin typeface="Arvo"/>
                <a:ea typeface="Arvo"/>
                <a:cs typeface="Arvo"/>
                <a:sym typeface="Arvo"/>
              </a:rPr>
            </a:br>
            <a:r>
              <a:rPr lang="sk-SK" sz="1000" dirty="0"/>
              <a:t>Systém prehry – GAME OVER -  a následné obnovenie hry</a:t>
            </a:r>
            <a:endParaRPr sz="1000" b="0" i="0" u="none" strike="noStrike" cap="none" dirty="0">
              <a:solidFill>
                <a:schemeClr val="lt1"/>
              </a:solidFill>
              <a:latin typeface="Arvo"/>
              <a:ea typeface="Arvo"/>
              <a:cs typeface="Arvo"/>
              <a:sym typeface="Arvo"/>
            </a:endParaRPr>
          </a:p>
        </p:txBody>
      </p:sp>
      <p:sp>
        <p:nvSpPr>
          <p:cNvPr id="773" name="Google Shape;773;p24"/>
          <p:cNvSpPr txBox="1">
            <a:spLocks noGrp="1"/>
          </p:cNvSpPr>
          <p:nvPr>
            <p:ph type="subTitle" idx="4294967295"/>
          </p:nvPr>
        </p:nvSpPr>
        <p:spPr>
          <a:xfrm>
            <a:off x="1117554" y="1139574"/>
            <a:ext cx="2057400"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Dravecká</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Dizajn panela game over, text, ikony</a:t>
            </a:r>
            <a:endParaRPr/>
          </a:p>
        </p:txBody>
      </p:sp>
      <p:sp>
        <p:nvSpPr>
          <p:cNvPr id="774" name="Google Shape;774;p24"/>
          <p:cNvSpPr txBox="1">
            <a:spLocks noGrp="1"/>
          </p:cNvSpPr>
          <p:nvPr>
            <p:ph type="subTitle" idx="4294967295"/>
          </p:nvPr>
        </p:nvSpPr>
        <p:spPr>
          <a:xfrm>
            <a:off x="5777777" y="3465444"/>
            <a:ext cx="2370137"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Dravecká</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Systém domovskej obrazovky </a:t>
            </a:r>
            <a:endParaRPr sz="1000" b="0" i="0" u="none" strike="noStrike" cap="none">
              <a:solidFill>
                <a:schemeClr val="lt1"/>
              </a:solidFill>
              <a:latin typeface="Arvo"/>
              <a:ea typeface="Arvo"/>
              <a:cs typeface="Arvo"/>
              <a:sym typeface="Arvo"/>
            </a:endParaRPr>
          </a:p>
        </p:txBody>
      </p:sp>
      <p:sp>
        <p:nvSpPr>
          <p:cNvPr id="775" name="Google Shape;775;p24"/>
          <p:cNvSpPr txBox="1">
            <a:spLocks noGrp="1"/>
          </p:cNvSpPr>
          <p:nvPr>
            <p:ph type="subTitle" idx="4294967295"/>
          </p:nvPr>
        </p:nvSpPr>
        <p:spPr>
          <a:xfrm>
            <a:off x="2568384" y="3396395"/>
            <a:ext cx="2493963"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Dobrovičová</a:t>
            </a:r>
            <a:br>
              <a:rPr lang="sk-SK" sz="1000" b="0" i="0" u="none" strike="noStrike" cap="none">
                <a:solidFill>
                  <a:schemeClr val="accent1"/>
                </a:solidFill>
                <a:latin typeface="Arvo"/>
                <a:ea typeface="Arvo"/>
                <a:cs typeface="Arvo"/>
                <a:sym typeface="Arvo"/>
              </a:rPr>
            </a:br>
            <a:r>
              <a:rPr lang="sk-SK" sz="1000" b="0" i="0" u="none" strike="noStrike" cap="none">
                <a:solidFill>
                  <a:schemeClr val="lt1"/>
                </a:solidFill>
                <a:latin typeface="Arvo"/>
                <a:ea typeface="Arvo"/>
                <a:cs typeface="Arvo"/>
                <a:sym typeface="Arvo"/>
              </a:rPr>
              <a:t>Vytvorenie skriptu, ktorý zabezpečí zobrazenie panelu a obnovenie aplikácie</a:t>
            </a:r>
            <a:endParaRPr sz="1000" b="0" i="0" u="none" strike="noStrike" cap="none">
              <a:solidFill>
                <a:schemeClr val="lt1"/>
              </a:solidFill>
              <a:latin typeface="Arvo"/>
              <a:ea typeface="Arvo"/>
              <a:cs typeface="Arvo"/>
              <a:sym typeface="Arvo"/>
            </a:endParaRPr>
          </a:p>
        </p:txBody>
      </p:sp>
      <p:grpSp>
        <p:nvGrpSpPr>
          <p:cNvPr id="776" name="Google Shape;776;p24"/>
          <p:cNvGrpSpPr/>
          <p:nvPr/>
        </p:nvGrpSpPr>
        <p:grpSpPr>
          <a:xfrm>
            <a:off x="1750054" y="1891498"/>
            <a:ext cx="5608992" cy="1328284"/>
            <a:chOff x="2218050" y="2014360"/>
            <a:chExt cx="4707900" cy="1114800"/>
          </a:xfrm>
        </p:grpSpPr>
        <p:cxnSp>
          <p:nvCxnSpPr>
            <p:cNvPr id="777" name="Google Shape;777;p24"/>
            <p:cNvCxnSpPr>
              <a:cxnSpLocks/>
              <a:stCxn id="781" idx="2"/>
              <a:endCxn id="793" idx="6"/>
            </p:cNvCxnSpPr>
            <p:nvPr/>
          </p:nvCxnSpPr>
          <p:spPr>
            <a:xfrm flipV="1">
              <a:off x="2218050" y="2587739"/>
              <a:ext cx="4707900" cy="2"/>
            </a:xfrm>
            <a:prstGeom prst="straightConnector1">
              <a:avLst/>
            </a:prstGeom>
            <a:noFill/>
            <a:ln w="28575" cap="flat" cmpd="sng">
              <a:solidFill>
                <a:schemeClr val="accent4"/>
              </a:solidFill>
              <a:prstDash val="solid"/>
              <a:round/>
              <a:headEnd type="none" w="sm" len="sm"/>
              <a:tailEnd type="none" w="sm" len="sm"/>
            </a:ln>
            <a:effectLst>
              <a:outerShdw blurRad="57150" dist="19050" dir="5400000" algn="bl" rotWithShape="0">
                <a:srgbClr val="000000">
                  <a:alpha val="49803"/>
                </a:srgbClr>
              </a:outerShdw>
            </a:effectLst>
          </p:spPr>
        </p:cxnSp>
        <p:grpSp>
          <p:nvGrpSpPr>
            <p:cNvPr id="778" name="Google Shape;778;p24"/>
            <p:cNvGrpSpPr/>
            <p:nvPr/>
          </p:nvGrpSpPr>
          <p:grpSpPr>
            <a:xfrm>
              <a:off x="2218050" y="2014361"/>
              <a:ext cx="665100" cy="905930"/>
              <a:chOff x="2218050" y="2014361"/>
              <a:chExt cx="665100" cy="905930"/>
            </a:xfrm>
          </p:grpSpPr>
          <p:cxnSp>
            <p:nvCxnSpPr>
              <p:cNvPr id="779" name="Google Shape;779;p24"/>
              <p:cNvCxnSpPr>
                <a:stCxn id="780" idx="0"/>
              </p:cNvCxnSpPr>
              <p:nvPr/>
            </p:nvCxnSpPr>
            <p:spPr>
              <a:xfrm rot="10800000">
                <a:off x="2550669" y="2014361"/>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781" name="Google Shape;781;p24"/>
              <p:cNvSpPr/>
              <p:nvPr/>
            </p:nvSpPr>
            <p:spPr>
              <a:xfrm>
                <a:off x="2218050" y="2255191"/>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4"/>
              <p:cNvSpPr/>
              <p:nvPr/>
            </p:nvSpPr>
            <p:spPr>
              <a:xfrm>
                <a:off x="2303019" y="2340161"/>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2" name="Google Shape;782;p24"/>
            <p:cNvGrpSpPr/>
            <p:nvPr/>
          </p:nvGrpSpPr>
          <p:grpSpPr>
            <a:xfrm>
              <a:off x="3565650" y="2255189"/>
              <a:ext cx="665100" cy="873971"/>
              <a:chOff x="3565650" y="2255189"/>
              <a:chExt cx="665100" cy="873971"/>
            </a:xfrm>
          </p:grpSpPr>
          <p:cxnSp>
            <p:nvCxnSpPr>
              <p:cNvPr id="783" name="Google Shape;783;p24"/>
              <p:cNvCxnSpPr>
                <a:stCxn id="784" idx="4"/>
              </p:cNvCxnSpPr>
              <p:nvPr/>
            </p:nvCxnSpPr>
            <p:spPr>
              <a:xfrm>
                <a:off x="38982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785" name="Google Shape;785;p24"/>
              <p:cNvSpPr/>
              <p:nvPr/>
            </p:nvSpPr>
            <p:spPr>
              <a:xfrm>
                <a:off x="35656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4"/>
              <p:cNvSpPr/>
              <p:nvPr/>
            </p:nvSpPr>
            <p:spPr>
              <a:xfrm>
                <a:off x="36506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6" name="Google Shape;786;p24"/>
            <p:cNvGrpSpPr/>
            <p:nvPr/>
          </p:nvGrpSpPr>
          <p:grpSpPr>
            <a:xfrm>
              <a:off x="4913250" y="2014360"/>
              <a:ext cx="665100" cy="905929"/>
              <a:chOff x="4913250" y="2014360"/>
              <a:chExt cx="665100" cy="905929"/>
            </a:xfrm>
          </p:grpSpPr>
          <p:cxnSp>
            <p:nvCxnSpPr>
              <p:cNvPr id="787" name="Google Shape;787;p24"/>
              <p:cNvCxnSpPr>
                <a:stCxn id="788" idx="0"/>
              </p:cNvCxnSpPr>
              <p:nvPr/>
            </p:nvCxnSpPr>
            <p:spPr>
              <a:xfrm rot="10800000">
                <a:off x="5245869" y="2014360"/>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789" name="Google Shape;789;p24"/>
              <p:cNvSpPr/>
              <p:nvPr/>
            </p:nvSpPr>
            <p:spPr>
              <a:xfrm>
                <a:off x="49132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4"/>
              <p:cNvSpPr/>
              <p:nvPr/>
            </p:nvSpPr>
            <p:spPr>
              <a:xfrm>
                <a:off x="49982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 name="Google Shape;790;p24"/>
            <p:cNvGrpSpPr/>
            <p:nvPr/>
          </p:nvGrpSpPr>
          <p:grpSpPr>
            <a:xfrm>
              <a:off x="6260850" y="2255189"/>
              <a:ext cx="665100" cy="873971"/>
              <a:chOff x="6260850" y="2255189"/>
              <a:chExt cx="665100" cy="873971"/>
            </a:xfrm>
          </p:grpSpPr>
          <p:cxnSp>
            <p:nvCxnSpPr>
              <p:cNvPr id="791" name="Google Shape;791;p24"/>
              <p:cNvCxnSpPr>
                <a:stCxn id="792" idx="4"/>
              </p:cNvCxnSpPr>
              <p:nvPr/>
            </p:nvCxnSpPr>
            <p:spPr>
              <a:xfrm>
                <a:off x="65934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793" name="Google Shape;793;p24"/>
              <p:cNvSpPr/>
              <p:nvPr/>
            </p:nvSpPr>
            <p:spPr>
              <a:xfrm>
                <a:off x="62608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24"/>
              <p:cNvSpPr/>
              <p:nvPr/>
            </p:nvSpPr>
            <p:spPr>
              <a:xfrm>
                <a:off x="63458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94" name="Google Shape;794;p24"/>
          <p:cNvSpPr txBox="1"/>
          <p:nvPr/>
        </p:nvSpPr>
        <p:spPr>
          <a:xfrm>
            <a:off x="2006600" y="2266950"/>
            <a:ext cx="2603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1</a:t>
            </a:r>
            <a:endParaRPr/>
          </a:p>
        </p:txBody>
      </p:sp>
      <p:sp>
        <p:nvSpPr>
          <p:cNvPr id="795" name="Google Shape;795;p24"/>
          <p:cNvSpPr txBox="1"/>
          <p:nvPr/>
        </p:nvSpPr>
        <p:spPr>
          <a:xfrm>
            <a:off x="6775450" y="2260600"/>
            <a:ext cx="2984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4</a:t>
            </a:r>
            <a:endParaRPr/>
          </a:p>
        </p:txBody>
      </p:sp>
      <p:sp>
        <p:nvSpPr>
          <p:cNvPr id="796" name="Google Shape;796;p24"/>
          <p:cNvSpPr txBox="1"/>
          <p:nvPr/>
        </p:nvSpPr>
        <p:spPr>
          <a:xfrm>
            <a:off x="5187950" y="2279650"/>
            <a:ext cx="3111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3</a:t>
            </a:r>
            <a:endParaRPr/>
          </a:p>
        </p:txBody>
      </p:sp>
      <p:sp>
        <p:nvSpPr>
          <p:cNvPr id="797" name="Google Shape;797;p24"/>
          <p:cNvSpPr txBox="1"/>
          <p:nvPr/>
        </p:nvSpPr>
        <p:spPr>
          <a:xfrm>
            <a:off x="3575050" y="2266950"/>
            <a:ext cx="3048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2</a:t>
            </a:r>
            <a:endParaRPr/>
          </a:p>
        </p:txBody>
      </p:sp>
    </p:spTree>
  </p:cSld>
  <p:clrMapOvr>
    <a:masterClrMapping/>
  </p:clrMapOvr>
  <p:transition spd="slow">
    <p:cover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30"/>
          <p:cNvSpPr txBox="1">
            <a:spLocks noGrp="1"/>
          </p:cNvSpPr>
          <p:nvPr>
            <p:ph type="ctrTitle"/>
          </p:nvPr>
        </p:nvSpPr>
        <p:spPr>
          <a:xfrm>
            <a:off x="266501" y="468450"/>
            <a:ext cx="80955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sk-SK"/>
              <a:t>5.Týždeň </a:t>
            </a:r>
            <a:br>
              <a:rPr lang="sk-SK"/>
            </a:br>
            <a:r>
              <a:rPr lang="sk-SK" sz="1600">
                <a:solidFill>
                  <a:schemeClr val="accent1"/>
                </a:solidFill>
              </a:rPr>
              <a:t>03.05-10.05</a:t>
            </a:r>
            <a:endParaRPr/>
          </a:p>
        </p:txBody>
      </p:sp>
      <p:sp>
        <p:nvSpPr>
          <p:cNvPr id="855" name="Google Shape;855;p30"/>
          <p:cNvSpPr txBox="1">
            <a:spLocks noGrp="1"/>
          </p:cNvSpPr>
          <p:nvPr>
            <p:ph type="subTitle" idx="4294967295"/>
          </p:nvPr>
        </p:nvSpPr>
        <p:spPr>
          <a:xfrm>
            <a:off x="4314251" y="1135281"/>
            <a:ext cx="2055812"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Dobrovičová</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Dizajn  a implementácia efektov pozadia</a:t>
            </a:r>
            <a:endParaRPr sz="1000" b="0" i="0" u="none" strike="noStrike" cap="none">
              <a:solidFill>
                <a:schemeClr val="lt1"/>
              </a:solidFill>
              <a:latin typeface="Arvo"/>
              <a:ea typeface="Arvo"/>
              <a:cs typeface="Arvo"/>
              <a:sym typeface="Arvo"/>
            </a:endParaRPr>
          </a:p>
        </p:txBody>
      </p:sp>
      <p:sp>
        <p:nvSpPr>
          <p:cNvPr id="856" name="Google Shape;856;p30"/>
          <p:cNvSpPr txBox="1">
            <a:spLocks noGrp="1"/>
          </p:cNvSpPr>
          <p:nvPr>
            <p:ph type="subTitle" idx="4294967295"/>
          </p:nvPr>
        </p:nvSpPr>
        <p:spPr>
          <a:xfrm>
            <a:off x="1117554" y="1139574"/>
            <a:ext cx="2057400"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dirty="0">
                <a:solidFill>
                  <a:schemeClr val="accent1"/>
                </a:solidFill>
                <a:latin typeface="Arvo"/>
                <a:ea typeface="Arvo"/>
                <a:cs typeface="Arvo"/>
                <a:sym typeface="Arvo"/>
              </a:rPr>
              <a:t>Simona Dravecká</a:t>
            </a:r>
            <a:r>
              <a:rPr lang="sk-SK" sz="1000" b="0" i="0" u="none" strike="noStrike" cap="none" dirty="0">
                <a:solidFill>
                  <a:schemeClr val="lt1"/>
                </a:solidFill>
                <a:latin typeface="Arvo"/>
                <a:ea typeface="Arvo"/>
                <a:cs typeface="Arvo"/>
                <a:sym typeface="Arvo"/>
              </a:rPr>
              <a:t/>
            </a:r>
            <a:br>
              <a:rPr lang="sk-SK" sz="1000" b="0" i="0" u="none" strike="noStrike" cap="none" dirty="0">
                <a:solidFill>
                  <a:schemeClr val="lt1"/>
                </a:solidFill>
                <a:latin typeface="Arvo"/>
                <a:ea typeface="Arvo"/>
                <a:cs typeface="Arvo"/>
                <a:sym typeface="Arvo"/>
              </a:rPr>
            </a:br>
            <a:r>
              <a:rPr lang="sk-SK" sz="1000" b="0" i="0" u="none" strike="noStrike" cap="none" dirty="0">
                <a:solidFill>
                  <a:schemeClr val="lt1"/>
                </a:solidFill>
                <a:latin typeface="Arvo"/>
                <a:ea typeface="Arvo"/>
                <a:cs typeface="Arvo"/>
                <a:sym typeface="Arvo"/>
              </a:rPr>
              <a:t>Návrh a práca na systéme počítania skóre</a:t>
            </a:r>
            <a:endParaRPr dirty="0"/>
          </a:p>
        </p:txBody>
      </p:sp>
      <p:sp>
        <p:nvSpPr>
          <p:cNvPr id="857" name="Google Shape;857;p30"/>
          <p:cNvSpPr txBox="1">
            <a:spLocks noGrp="1"/>
          </p:cNvSpPr>
          <p:nvPr>
            <p:ph type="subTitle" idx="4294967295"/>
          </p:nvPr>
        </p:nvSpPr>
        <p:spPr>
          <a:xfrm>
            <a:off x="5777777" y="3465444"/>
            <a:ext cx="2370137"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dirty="0">
                <a:solidFill>
                  <a:schemeClr val="accent1"/>
                </a:solidFill>
                <a:latin typeface="Arvo"/>
                <a:ea typeface="Arvo"/>
                <a:cs typeface="Arvo"/>
                <a:sym typeface="Arvo"/>
              </a:rPr>
              <a:t>Simona Dravecká</a:t>
            </a:r>
            <a:r>
              <a:rPr lang="sk-SK" sz="1000" b="0" i="0" u="none" strike="noStrike" cap="none" dirty="0">
                <a:solidFill>
                  <a:schemeClr val="lt1"/>
                </a:solidFill>
                <a:latin typeface="Arvo"/>
                <a:ea typeface="Arvo"/>
                <a:cs typeface="Arvo"/>
                <a:sym typeface="Arvo"/>
              </a:rPr>
              <a:t/>
            </a:r>
            <a:br>
              <a:rPr lang="sk-SK" sz="1000" b="0" i="0" u="none" strike="noStrike" cap="none" dirty="0">
                <a:solidFill>
                  <a:schemeClr val="lt1"/>
                </a:solidFill>
                <a:latin typeface="Arvo"/>
                <a:ea typeface="Arvo"/>
                <a:cs typeface="Arvo"/>
                <a:sym typeface="Arvo"/>
              </a:rPr>
            </a:br>
            <a:r>
              <a:rPr lang="sk-SK" sz="1000" b="0" i="0" u="none" strike="noStrike" cap="none" dirty="0">
                <a:solidFill>
                  <a:schemeClr val="lt1"/>
                </a:solidFill>
                <a:latin typeface="Arvo"/>
                <a:ea typeface="Arvo"/>
                <a:cs typeface="Arvo"/>
                <a:sym typeface="Arvo"/>
              </a:rPr>
              <a:t>Výber a implementácia zvuku hry, vypínanie a zapínanie</a:t>
            </a:r>
            <a:endParaRPr sz="1000" b="0" i="0" u="none" strike="noStrike" cap="none" dirty="0">
              <a:solidFill>
                <a:schemeClr val="lt1"/>
              </a:solidFill>
              <a:latin typeface="Arvo"/>
              <a:ea typeface="Arvo"/>
              <a:cs typeface="Arvo"/>
              <a:sym typeface="Arvo"/>
            </a:endParaRPr>
          </a:p>
        </p:txBody>
      </p:sp>
      <p:sp>
        <p:nvSpPr>
          <p:cNvPr id="858" name="Google Shape;858;p30"/>
          <p:cNvSpPr txBox="1">
            <a:spLocks noGrp="1"/>
          </p:cNvSpPr>
          <p:nvPr>
            <p:ph type="subTitle" idx="4294967295"/>
          </p:nvPr>
        </p:nvSpPr>
        <p:spPr>
          <a:xfrm>
            <a:off x="2568384" y="3396395"/>
            <a:ext cx="2493963"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Dobrovičová</a:t>
            </a:r>
            <a:br>
              <a:rPr lang="sk-SK" sz="1000" b="0" i="0" u="none" strike="noStrike" cap="none">
                <a:solidFill>
                  <a:schemeClr val="accent1"/>
                </a:solidFill>
                <a:latin typeface="Arvo"/>
                <a:ea typeface="Arvo"/>
                <a:cs typeface="Arvo"/>
                <a:sym typeface="Arvo"/>
              </a:rPr>
            </a:br>
            <a:r>
              <a:rPr lang="sk-SK" sz="1000" b="0" i="0" u="none" strike="noStrike" cap="none">
                <a:solidFill>
                  <a:schemeClr val="lt1"/>
                </a:solidFill>
                <a:latin typeface="Arvo"/>
                <a:ea typeface="Arvo"/>
                <a:cs typeface="Arvo"/>
                <a:sym typeface="Arvo"/>
              </a:rPr>
              <a:t>Vytvorenie postupného zrýchľovania pohybu hráča na zvyšovanie obtiažnosti</a:t>
            </a:r>
            <a:endParaRPr sz="1000" b="0" i="0" u="none" strike="noStrike" cap="none">
              <a:solidFill>
                <a:schemeClr val="lt1"/>
              </a:solidFill>
              <a:latin typeface="Arvo"/>
              <a:ea typeface="Arvo"/>
              <a:cs typeface="Arvo"/>
              <a:sym typeface="Arvo"/>
            </a:endParaRPr>
          </a:p>
        </p:txBody>
      </p:sp>
      <p:grpSp>
        <p:nvGrpSpPr>
          <p:cNvPr id="859" name="Google Shape;859;p30"/>
          <p:cNvGrpSpPr/>
          <p:nvPr/>
        </p:nvGrpSpPr>
        <p:grpSpPr>
          <a:xfrm>
            <a:off x="1750054" y="1891498"/>
            <a:ext cx="5608992" cy="1328284"/>
            <a:chOff x="2218050" y="2014360"/>
            <a:chExt cx="4707900" cy="1114800"/>
          </a:xfrm>
        </p:grpSpPr>
        <p:cxnSp>
          <p:nvCxnSpPr>
            <p:cNvPr id="860" name="Google Shape;860;p30"/>
            <p:cNvCxnSpPr>
              <a:cxnSpLocks/>
              <a:stCxn id="863" idx="2"/>
              <a:endCxn id="876" idx="6"/>
            </p:cNvCxnSpPr>
            <p:nvPr/>
          </p:nvCxnSpPr>
          <p:spPr>
            <a:xfrm flipV="1">
              <a:off x="2303019" y="2587739"/>
              <a:ext cx="4622931" cy="71"/>
            </a:xfrm>
            <a:prstGeom prst="straightConnector1">
              <a:avLst/>
            </a:prstGeom>
            <a:noFill/>
            <a:ln w="28575" cap="flat" cmpd="sng">
              <a:solidFill>
                <a:schemeClr val="accent4"/>
              </a:solidFill>
              <a:prstDash val="solid"/>
              <a:round/>
              <a:headEnd type="none" w="sm" len="sm"/>
              <a:tailEnd type="none" w="sm" len="sm"/>
            </a:ln>
            <a:effectLst>
              <a:outerShdw blurRad="57150" dist="19050" dir="5400000" algn="bl" rotWithShape="0">
                <a:srgbClr val="000000">
                  <a:alpha val="49803"/>
                </a:srgbClr>
              </a:outerShdw>
            </a:effectLst>
          </p:spPr>
        </p:cxnSp>
        <p:grpSp>
          <p:nvGrpSpPr>
            <p:cNvPr id="861" name="Google Shape;861;p30"/>
            <p:cNvGrpSpPr/>
            <p:nvPr/>
          </p:nvGrpSpPr>
          <p:grpSpPr>
            <a:xfrm>
              <a:off x="2218050" y="2014361"/>
              <a:ext cx="665100" cy="905930"/>
              <a:chOff x="2218050" y="2014361"/>
              <a:chExt cx="665100" cy="905930"/>
            </a:xfrm>
          </p:grpSpPr>
          <p:cxnSp>
            <p:nvCxnSpPr>
              <p:cNvPr id="862" name="Google Shape;862;p30"/>
              <p:cNvCxnSpPr>
                <a:stCxn id="863" idx="0"/>
              </p:cNvCxnSpPr>
              <p:nvPr/>
            </p:nvCxnSpPr>
            <p:spPr>
              <a:xfrm rot="10800000">
                <a:off x="2550669" y="2014361"/>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864" name="Google Shape;864;p30"/>
              <p:cNvSpPr/>
              <p:nvPr/>
            </p:nvSpPr>
            <p:spPr>
              <a:xfrm>
                <a:off x="2218050" y="2255191"/>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0"/>
              <p:cNvSpPr/>
              <p:nvPr/>
            </p:nvSpPr>
            <p:spPr>
              <a:xfrm>
                <a:off x="2303019" y="2340161"/>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5" name="Google Shape;865;p30"/>
            <p:cNvGrpSpPr/>
            <p:nvPr/>
          </p:nvGrpSpPr>
          <p:grpSpPr>
            <a:xfrm>
              <a:off x="3565650" y="2255189"/>
              <a:ext cx="665100" cy="873971"/>
              <a:chOff x="3565650" y="2255189"/>
              <a:chExt cx="665100" cy="873971"/>
            </a:xfrm>
          </p:grpSpPr>
          <p:cxnSp>
            <p:nvCxnSpPr>
              <p:cNvPr id="866" name="Google Shape;866;p30"/>
              <p:cNvCxnSpPr>
                <a:stCxn id="867" idx="4"/>
              </p:cNvCxnSpPr>
              <p:nvPr/>
            </p:nvCxnSpPr>
            <p:spPr>
              <a:xfrm>
                <a:off x="38982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868" name="Google Shape;868;p30"/>
              <p:cNvSpPr/>
              <p:nvPr/>
            </p:nvSpPr>
            <p:spPr>
              <a:xfrm>
                <a:off x="35656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0"/>
              <p:cNvSpPr/>
              <p:nvPr/>
            </p:nvSpPr>
            <p:spPr>
              <a:xfrm>
                <a:off x="36506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9" name="Google Shape;869;p30"/>
            <p:cNvGrpSpPr/>
            <p:nvPr/>
          </p:nvGrpSpPr>
          <p:grpSpPr>
            <a:xfrm>
              <a:off x="4913250" y="2014360"/>
              <a:ext cx="665100" cy="905929"/>
              <a:chOff x="4913250" y="2014360"/>
              <a:chExt cx="665100" cy="905929"/>
            </a:xfrm>
          </p:grpSpPr>
          <p:cxnSp>
            <p:nvCxnSpPr>
              <p:cNvPr id="870" name="Google Shape;870;p30"/>
              <p:cNvCxnSpPr>
                <a:stCxn id="871" idx="0"/>
              </p:cNvCxnSpPr>
              <p:nvPr/>
            </p:nvCxnSpPr>
            <p:spPr>
              <a:xfrm rot="10800000">
                <a:off x="5245869" y="2014360"/>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872" name="Google Shape;872;p30"/>
              <p:cNvSpPr/>
              <p:nvPr/>
            </p:nvSpPr>
            <p:spPr>
              <a:xfrm>
                <a:off x="49132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0"/>
              <p:cNvSpPr/>
              <p:nvPr/>
            </p:nvSpPr>
            <p:spPr>
              <a:xfrm>
                <a:off x="49982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3" name="Google Shape;873;p30"/>
            <p:cNvGrpSpPr/>
            <p:nvPr/>
          </p:nvGrpSpPr>
          <p:grpSpPr>
            <a:xfrm>
              <a:off x="6260850" y="2255189"/>
              <a:ext cx="665100" cy="873971"/>
              <a:chOff x="6260850" y="2255189"/>
              <a:chExt cx="665100" cy="873971"/>
            </a:xfrm>
          </p:grpSpPr>
          <p:cxnSp>
            <p:nvCxnSpPr>
              <p:cNvPr id="874" name="Google Shape;874;p30"/>
              <p:cNvCxnSpPr>
                <a:stCxn id="875" idx="4"/>
              </p:cNvCxnSpPr>
              <p:nvPr/>
            </p:nvCxnSpPr>
            <p:spPr>
              <a:xfrm>
                <a:off x="65934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876" name="Google Shape;876;p30"/>
              <p:cNvSpPr/>
              <p:nvPr/>
            </p:nvSpPr>
            <p:spPr>
              <a:xfrm>
                <a:off x="62608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0"/>
              <p:cNvSpPr/>
              <p:nvPr/>
            </p:nvSpPr>
            <p:spPr>
              <a:xfrm>
                <a:off x="63458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77" name="Google Shape;877;p30"/>
          <p:cNvSpPr txBox="1"/>
          <p:nvPr/>
        </p:nvSpPr>
        <p:spPr>
          <a:xfrm>
            <a:off x="2006600" y="2266950"/>
            <a:ext cx="2603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1</a:t>
            </a:r>
            <a:endParaRPr/>
          </a:p>
        </p:txBody>
      </p:sp>
      <p:sp>
        <p:nvSpPr>
          <p:cNvPr id="878" name="Google Shape;878;p30"/>
          <p:cNvSpPr txBox="1"/>
          <p:nvPr/>
        </p:nvSpPr>
        <p:spPr>
          <a:xfrm>
            <a:off x="6775450" y="2260600"/>
            <a:ext cx="2984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4</a:t>
            </a:r>
            <a:endParaRPr/>
          </a:p>
        </p:txBody>
      </p:sp>
      <p:sp>
        <p:nvSpPr>
          <p:cNvPr id="879" name="Google Shape;879;p30"/>
          <p:cNvSpPr txBox="1"/>
          <p:nvPr/>
        </p:nvSpPr>
        <p:spPr>
          <a:xfrm>
            <a:off x="5187950" y="2279650"/>
            <a:ext cx="3111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3</a:t>
            </a:r>
            <a:endParaRPr/>
          </a:p>
        </p:txBody>
      </p:sp>
      <p:sp>
        <p:nvSpPr>
          <p:cNvPr id="880" name="Google Shape;880;p30"/>
          <p:cNvSpPr txBox="1"/>
          <p:nvPr/>
        </p:nvSpPr>
        <p:spPr>
          <a:xfrm>
            <a:off x="3575050" y="2266950"/>
            <a:ext cx="3048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2</a:t>
            </a:r>
            <a:endParaRPr/>
          </a:p>
        </p:txBody>
      </p:sp>
    </p:spTree>
  </p:cSld>
  <p:clrMapOvr>
    <a:masterClrMapping/>
  </p:clrMapOvr>
  <p:transition spd="slow">
    <p:cover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43"/>
          <p:cNvSpPr txBox="1">
            <a:spLocks noGrp="1"/>
          </p:cNvSpPr>
          <p:nvPr>
            <p:ph type="ctrTitle"/>
          </p:nvPr>
        </p:nvSpPr>
        <p:spPr>
          <a:xfrm>
            <a:off x="266501" y="468450"/>
            <a:ext cx="80955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sk-SK"/>
              <a:t>6.Týždeň</a:t>
            </a:r>
            <a:br>
              <a:rPr lang="sk-SK"/>
            </a:br>
            <a:r>
              <a:rPr lang="sk-SK" sz="1600">
                <a:solidFill>
                  <a:schemeClr val="accent1"/>
                </a:solidFill>
              </a:rPr>
              <a:t>10.05-17.05</a:t>
            </a:r>
            <a:endParaRPr/>
          </a:p>
        </p:txBody>
      </p:sp>
      <p:sp>
        <p:nvSpPr>
          <p:cNvPr id="1060" name="Google Shape;1060;p43"/>
          <p:cNvSpPr txBox="1">
            <a:spLocks noGrp="1"/>
          </p:cNvSpPr>
          <p:nvPr>
            <p:ph type="ctrTitle" idx="4294967295"/>
          </p:nvPr>
        </p:nvSpPr>
        <p:spPr>
          <a:xfrm>
            <a:off x="0" y="2344738"/>
            <a:ext cx="712788" cy="45243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Barlow Condensed SemiBold"/>
              <a:buNone/>
            </a:pPr>
            <a:r>
              <a:rPr lang="sk-SK" sz="2400" b="0" i="0" u="none" strike="noStrike" cap="none">
                <a:solidFill>
                  <a:srgbClr val="FFFFFF"/>
                </a:solidFill>
                <a:latin typeface="Barlow Condensed SemiBold"/>
                <a:ea typeface="Barlow Condensed SemiBold"/>
                <a:cs typeface="Barlow Condensed SemiBold"/>
                <a:sym typeface="Barlow Condensed SemiBold"/>
              </a:rPr>
              <a:t>01</a:t>
            </a:r>
            <a:endParaRPr sz="2400" b="0" i="0" u="none" strike="noStrike" cap="none">
              <a:solidFill>
                <a:srgbClr val="FFFFFF"/>
              </a:solidFill>
              <a:latin typeface="Barlow Condensed SemiBold"/>
              <a:ea typeface="Barlow Condensed SemiBold"/>
              <a:cs typeface="Barlow Condensed SemiBold"/>
              <a:sym typeface="Barlow Condensed SemiBold"/>
            </a:endParaRPr>
          </a:p>
        </p:txBody>
      </p:sp>
      <p:sp>
        <p:nvSpPr>
          <p:cNvPr id="1061" name="Google Shape;1061;p43"/>
          <p:cNvSpPr txBox="1">
            <a:spLocks noGrp="1"/>
          </p:cNvSpPr>
          <p:nvPr>
            <p:ph type="ctrTitle" idx="4294967295"/>
          </p:nvPr>
        </p:nvSpPr>
        <p:spPr>
          <a:xfrm>
            <a:off x="0" y="2333625"/>
            <a:ext cx="712788" cy="45085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Barlow Condensed SemiBold"/>
              <a:buNone/>
            </a:pPr>
            <a:r>
              <a:rPr lang="sk-SK" sz="2400" b="0" i="0" u="none" strike="noStrike" cap="none">
                <a:solidFill>
                  <a:srgbClr val="FFFFFF"/>
                </a:solidFill>
                <a:latin typeface="Barlow Condensed SemiBold"/>
                <a:ea typeface="Barlow Condensed SemiBold"/>
                <a:cs typeface="Barlow Condensed SemiBold"/>
                <a:sym typeface="Barlow Condensed SemiBold"/>
              </a:rPr>
              <a:t>02</a:t>
            </a:r>
            <a:endParaRPr sz="2400" b="0" i="0" u="none" strike="noStrike" cap="none">
              <a:solidFill>
                <a:srgbClr val="FFFFFF"/>
              </a:solidFill>
              <a:latin typeface="Barlow Condensed SemiBold"/>
              <a:ea typeface="Barlow Condensed SemiBold"/>
              <a:cs typeface="Barlow Condensed SemiBold"/>
              <a:sym typeface="Barlow Condensed SemiBold"/>
            </a:endParaRPr>
          </a:p>
        </p:txBody>
      </p:sp>
      <p:sp>
        <p:nvSpPr>
          <p:cNvPr id="1062" name="Google Shape;1062;p43"/>
          <p:cNvSpPr txBox="1">
            <a:spLocks noGrp="1"/>
          </p:cNvSpPr>
          <p:nvPr>
            <p:ph type="ctrTitle" idx="4294967295"/>
          </p:nvPr>
        </p:nvSpPr>
        <p:spPr>
          <a:xfrm>
            <a:off x="8431213" y="2344738"/>
            <a:ext cx="712787" cy="45243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Barlow Condensed SemiBold"/>
              <a:buNone/>
            </a:pPr>
            <a:r>
              <a:rPr lang="sk-SK" sz="2400" b="0" i="0" u="none" strike="noStrike" cap="none">
                <a:solidFill>
                  <a:srgbClr val="FFFFFF"/>
                </a:solidFill>
                <a:latin typeface="Barlow Condensed SemiBold"/>
                <a:ea typeface="Barlow Condensed SemiBold"/>
                <a:cs typeface="Barlow Condensed SemiBold"/>
                <a:sym typeface="Barlow Condensed SemiBold"/>
              </a:rPr>
              <a:t>03</a:t>
            </a:r>
            <a:endParaRPr sz="2400" b="0" i="0" u="none" strike="noStrike" cap="none">
              <a:solidFill>
                <a:srgbClr val="FFFFFF"/>
              </a:solidFill>
              <a:latin typeface="Barlow Condensed SemiBold"/>
              <a:ea typeface="Barlow Condensed SemiBold"/>
              <a:cs typeface="Barlow Condensed SemiBold"/>
              <a:sym typeface="Barlow Condensed SemiBold"/>
            </a:endParaRPr>
          </a:p>
        </p:txBody>
      </p:sp>
      <p:sp>
        <p:nvSpPr>
          <p:cNvPr id="1063" name="Google Shape;1063;p43"/>
          <p:cNvSpPr txBox="1">
            <a:spLocks noGrp="1"/>
          </p:cNvSpPr>
          <p:nvPr>
            <p:ph type="ctrTitle" idx="4294967295"/>
          </p:nvPr>
        </p:nvSpPr>
        <p:spPr>
          <a:xfrm>
            <a:off x="8431213" y="2333625"/>
            <a:ext cx="712787" cy="45243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Barlow Condensed SemiBold"/>
              <a:buNone/>
            </a:pPr>
            <a:r>
              <a:rPr lang="sk-SK" sz="2400" b="0" i="0" u="none" strike="noStrike" cap="none" dirty="0">
                <a:solidFill>
                  <a:srgbClr val="FFFFFF"/>
                </a:solidFill>
                <a:latin typeface="Barlow Condensed SemiBold"/>
                <a:ea typeface="Barlow Condensed SemiBold"/>
                <a:cs typeface="Barlow Condensed SemiBold"/>
                <a:sym typeface="Barlow Condensed SemiBold"/>
              </a:rPr>
              <a:t>04</a:t>
            </a:r>
            <a:endParaRPr sz="2400" b="0" i="0" u="none" strike="noStrike" cap="none" dirty="0">
              <a:solidFill>
                <a:srgbClr val="FFFFFF"/>
              </a:solidFill>
              <a:latin typeface="Barlow Condensed SemiBold"/>
              <a:ea typeface="Barlow Condensed SemiBold"/>
              <a:cs typeface="Barlow Condensed SemiBold"/>
              <a:sym typeface="Barlow Condensed SemiBold"/>
            </a:endParaRPr>
          </a:p>
        </p:txBody>
      </p:sp>
      <p:sp>
        <p:nvSpPr>
          <p:cNvPr id="1064" name="Google Shape;1064;p43"/>
          <p:cNvSpPr txBox="1">
            <a:spLocks noGrp="1"/>
          </p:cNvSpPr>
          <p:nvPr>
            <p:ph type="subTitle" idx="4294967295"/>
          </p:nvPr>
        </p:nvSpPr>
        <p:spPr>
          <a:xfrm>
            <a:off x="4314251" y="1041863"/>
            <a:ext cx="2055812"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Spoločne</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Práca na dokumentácii, záverečne úpravy prezentácie</a:t>
            </a:r>
            <a:endParaRPr sz="1000" b="0" i="0" u="none" strike="noStrike" cap="none">
              <a:solidFill>
                <a:schemeClr val="lt1"/>
              </a:solidFill>
              <a:latin typeface="Arvo"/>
              <a:ea typeface="Arvo"/>
              <a:cs typeface="Arvo"/>
              <a:sym typeface="Arvo"/>
            </a:endParaRPr>
          </a:p>
        </p:txBody>
      </p:sp>
      <p:sp>
        <p:nvSpPr>
          <p:cNvPr id="1065" name="Google Shape;1065;p43"/>
          <p:cNvSpPr txBox="1">
            <a:spLocks noGrp="1"/>
          </p:cNvSpPr>
          <p:nvPr>
            <p:ph type="subTitle" idx="4294967295"/>
          </p:nvPr>
        </p:nvSpPr>
        <p:spPr>
          <a:xfrm>
            <a:off x="2723085" y="3321252"/>
            <a:ext cx="2057400"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dirty="0">
                <a:solidFill>
                  <a:schemeClr val="accent1"/>
                </a:solidFill>
                <a:latin typeface="Arvo"/>
                <a:ea typeface="Arvo"/>
                <a:cs typeface="Arvo"/>
                <a:sym typeface="Arvo"/>
              </a:rPr>
              <a:t>Simona Dravecká  </a:t>
            </a:r>
            <a:r>
              <a:rPr lang="sk-SK" sz="1000" b="0" i="0" u="none" strike="noStrike" cap="none" dirty="0">
                <a:solidFill>
                  <a:schemeClr val="lt1"/>
                </a:solidFill>
                <a:latin typeface="Arvo"/>
                <a:ea typeface="Arvo"/>
                <a:cs typeface="Arvo"/>
                <a:sym typeface="Arvo"/>
              </a:rPr>
              <a:t/>
            </a:r>
            <a:br>
              <a:rPr lang="sk-SK" sz="1000" b="0" i="0" u="none" strike="noStrike" cap="none" dirty="0">
                <a:solidFill>
                  <a:schemeClr val="lt1"/>
                </a:solidFill>
                <a:latin typeface="Arvo"/>
                <a:ea typeface="Arvo"/>
                <a:cs typeface="Arvo"/>
                <a:sym typeface="Arvo"/>
              </a:rPr>
            </a:br>
            <a:r>
              <a:rPr lang="sk-SK" sz="1000" b="0" i="0" u="none" strike="noStrike" cap="none" dirty="0">
                <a:solidFill>
                  <a:schemeClr val="lt1"/>
                </a:solidFill>
                <a:latin typeface="Arvo"/>
                <a:ea typeface="Arvo"/>
                <a:cs typeface="Arvo"/>
                <a:sym typeface="Arvo"/>
              </a:rPr>
              <a:t>Systém prerušenia hry a následné obnovenie</a:t>
            </a:r>
            <a:endParaRPr sz="1000" b="0" i="0" u="none" strike="noStrike" cap="none" dirty="0">
              <a:solidFill>
                <a:schemeClr val="lt1"/>
              </a:solidFill>
              <a:latin typeface="Arvo"/>
              <a:ea typeface="Arvo"/>
              <a:cs typeface="Arvo"/>
              <a:sym typeface="Arvo"/>
            </a:endParaRPr>
          </a:p>
        </p:txBody>
      </p:sp>
      <p:sp>
        <p:nvSpPr>
          <p:cNvPr id="1066" name="Google Shape;1066;p43"/>
          <p:cNvSpPr txBox="1">
            <a:spLocks noGrp="1"/>
          </p:cNvSpPr>
          <p:nvPr>
            <p:ph type="subTitle" idx="4294967295"/>
          </p:nvPr>
        </p:nvSpPr>
        <p:spPr>
          <a:xfrm>
            <a:off x="5777777" y="3465444"/>
            <a:ext cx="2370137"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dirty="0">
                <a:solidFill>
                  <a:schemeClr val="accent1"/>
                </a:solidFill>
                <a:latin typeface="Arvo"/>
                <a:ea typeface="Arvo"/>
                <a:cs typeface="Arvo"/>
                <a:sym typeface="Arvo"/>
              </a:rPr>
              <a:t>Spoločne</a:t>
            </a:r>
            <a:r>
              <a:rPr lang="sk-SK" sz="1000" b="0" i="0" u="none" strike="noStrike" cap="none" dirty="0">
                <a:solidFill>
                  <a:schemeClr val="lt1"/>
                </a:solidFill>
                <a:latin typeface="Arvo"/>
                <a:ea typeface="Arvo"/>
                <a:cs typeface="Arvo"/>
                <a:sym typeface="Arvo"/>
              </a:rPr>
              <a:t/>
            </a:r>
            <a:br>
              <a:rPr lang="sk-SK" sz="1000" b="0" i="0" u="none" strike="noStrike" cap="none" dirty="0">
                <a:solidFill>
                  <a:schemeClr val="lt1"/>
                </a:solidFill>
                <a:latin typeface="Arvo"/>
                <a:ea typeface="Arvo"/>
                <a:cs typeface="Arvo"/>
                <a:sym typeface="Arvo"/>
              </a:rPr>
            </a:br>
            <a:r>
              <a:rPr lang="sk-SK" sz="1000" b="0" i="0" u="none" strike="noStrike" cap="none" dirty="0">
                <a:solidFill>
                  <a:schemeClr val="lt1"/>
                </a:solidFill>
                <a:latin typeface="Arvo"/>
                <a:ea typeface="Arvo"/>
                <a:cs typeface="Arvo"/>
                <a:sym typeface="Arvo"/>
              </a:rPr>
              <a:t>Kontrola funkcionalít, testovanie, vylepšenie celkového dizajnu</a:t>
            </a:r>
            <a:endParaRPr sz="1000" b="0" i="0" u="none" strike="noStrike" cap="none" dirty="0">
              <a:solidFill>
                <a:schemeClr val="lt1"/>
              </a:solidFill>
              <a:latin typeface="Arvo"/>
              <a:ea typeface="Arvo"/>
              <a:cs typeface="Arvo"/>
              <a:sym typeface="Arvo"/>
            </a:endParaRPr>
          </a:p>
        </p:txBody>
      </p:sp>
      <p:sp>
        <p:nvSpPr>
          <p:cNvPr id="1067" name="Google Shape;1067;p43"/>
          <p:cNvSpPr txBox="1">
            <a:spLocks noGrp="1"/>
          </p:cNvSpPr>
          <p:nvPr>
            <p:ph type="subTitle" idx="4294967295"/>
          </p:nvPr>
        </p:nvSpPr>
        <p:spPr>
          <a:xfrm>
            <a:off x="962854" y="1059049"/>
            <a:ext cx="2493963"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dirty="0">
                <a:solidFill>
                  <a:schemeClr val="accent1"/>
                </a:solidFill>
                <a:latin typeface="Arvo"/>
                <a:ea typeface="Arvo"/>
                <a:cs typeface="Arvo"/>
                <a:sym typeface="Arvo"/>
              </a:rPr>
              <a:t>Simona Dobrovičová</a:t>
            </a:r>
            <a:br>
              <a:rPr lang="sk-SK" sz="1000" b="0" i="0" u="none" strike="noStrike" cap="none" dirty="0">
                <a:solidFill>
                  <a:schemeClr val="accent1"/>
                </a:solidFill>
                <a:latin typeface="Arvo"/>
                <a:ea typeface="Arvo"/>
                <a:cs typeface="Arvo"/>
                <a:sym typeface="Arvo"/>
              </a:rPr>
            </a:br>
            <a:r>
              <a:rPr lang="sk-SK" sz="1000" b="0" i="0" u="none" strike="noStrike" cap="none" dirty="0">
                <a:solidFill>
                  <a:schemeClr val="lt1"/>
                </a:solidFill>
                <a:latin typeface="Arvo"/>
                <a:ea typeface="Arvo"/>
                <a:cs typeface="Arvo"/>
                <a:sym typeface="Arvo"/>
              </a:rPr>
              <a:t>Vylepšenie a doplnenie systému počítania skóre</a:t>
            </a:r>
            <a:endParaRPr sz="1000" b="0" i="0" u="none" strike="noStrike" cap="none" dirty="0">
              <a:solidFill>
                <a:schemeClr val="lt1"/>
              </a:solidFill>
              <a:latin typeface="Arvo"/>
              <a:ea typeface="Arvo"/>
              <a:cs typeface="Arvo"/>
              <a:sym typeface="Arvo"/>
            </a:endParaRPr>
          </a:p>
        </p:txBody>
      </p:sp>
      <p:grpSp>
        <p:nvGrpSpPr>
          <p:cNvPr id="1068" name="Google Shape;1068;p43"/>
          <p:cNvGrpSpPr/>
          <p:nvPr/>
        </p:nvGrpSpPr>
        <p:grpSpPr>
          <a:xfrm>
            <a:off x="1750054" y="1891498"/>
            <a:ext cx="5608992" cy="1328284"/>
            <a:chOff x="2218050" y="2014360"/>
            <a:chExt cx="4707900" cy="1114800"/>
          </a:xfrm>
        </p:grpSpPr>
        <p:cxnSp>
          <p:nvCxnSpPr>
            <p:cNvPr id="1069" name="Google Shape;1069;p43"/>
            <p:cNvCxnSpPr>
              <a:cxnSpLocks/>
              <a:stCxn id="1073" idx="2"/>
              <a:endCxn id="1085" idx="6"/>
            </p:cNvCxnSpPr>
            <p:nvPr/>
          </p:nvCxnSpPr>
          <p:spPr>
            <a:xfrm flipV="1">
              <a:off x="2218050" y="2587739"/>
              <a:ext cx="4707900" cy="2"/>
            </a:xfrm>
            <a:prstGeom prst="straightConnector1">
              <a:avLst/>
            </a:prstGeom>
            <a:noFill/>
            <a:ln w="28575" cap="flat" cmpd="sng">
              <a:solidFill>
                <a:schemeClr val="accent4"/>
              </a:solidFill>
              <a:prstDash val="solid"/>
              <a:round/>
              <a:headEnd type="none" w="sm" len="sm"/>
              <a:tailEnd type="none" w="sm" len="sm"/>
            </a:ln>
            <a:effectLst>
              <a:outerShdw blurRad="57150" dist="19050" dir="5400000" algn="bl" rotWithShape="0">
                <a:srgbClr val="000000">
                  <a:alpha val="49803"/>
                </a:srgbClr>
              </a:outerShdw>
            </a:effectLst>
          </p:spPr>
        </p:cxnSp>
        <p:grpSp>
          <p:nvGrpSpPr>
            <p:cNvPr id="1070" name="Google Shape;1070;p43"/>
            <p:cNvGrpSpPr/>
            <p:nvPr/>
          </p:nvGrpSpPr>
          <p:grpSpPr>
            <a:xfrm>
              <a:off x="2218050" y="2014361"/>
              <a:ext cx="665100" cy="905930"/>
              <a:chOff x="2218050" y="2014361"/>
              <a:chExt cx="665100" cy="905930"/>
            </a:xfrm>
          </p:grpSpPr>
          <p:cxnSp>
            <p:nvCxnSpPr>
              <p:cNvPr id="1071" name="Google Shape;1071;p43"/>
              <p:cNvCxnSpPr>
                <a:stCxn id="1072" idx="0"/>
              </p:cNvCxnSpPr>
              <p:nvPr/>
            </p:nvCxnSpPr>
            <p:spPr>
              <a:xfrm rot="10800000">
                <a:off x="2550669" y="2014361"/>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1073" name="Google Shape;1073;p43"/>
              <p:cNvSpPr/>
              <p:nvPr/>
            </p:nvSpPr>
            <p:spPr>
              <a:xfrm>
                <a:off x="2218050" y="2255191"/>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3"/>
              <p:cNvSpPr/>
              <p:nvPr/>
            </p:nvSpPr>
            <p:spPr>
              <a:xfrm>
                <a:off x="2303019" y="2340161"/>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4" name="Google Shape;1074;p43"/>
            <p:cNvGrpSpPr/>
            <p:nvPr/>
          </p:nvGrpSpPr>
          <p:grpSpPr>
            <a:xfrm>
              <a:off x="3565650" y="2255189"/>
              <a:ext cx="665100" cy="873971"/>
              <a:chOff x="3565650" y="2255189"/>
              <a:chExt cx="665100" cy="873971"/>
            </a:xfrm>
          </p:grpSpPr>
          <p:cxnSp>
            <p:nvCxnSpPr>
              <p:cNvPr id="1075" name="Google Shape;1075;p43"/>
              <p:cNvCxnSpPr>
                <a:stCxn id="1076" idx="4"/>
              </p:cNvCxnSpPr>
              <p:nvPr/>
            </p:nvCxnSpPr>
            <p:spPr>
              <a:xfrm>
                <a:off x="38982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1077" name="Google Shape;1077;p43"/>
              <p:cNvSpPr/>
              <p:nvPr/>
            </p:nvSpPr>
            <p:spPr>
              <a:xfrm>
                <a:off x="35656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3"/>
              <p:cNvSpPr/>
              <p:nvPr/>
            </p:nvSpPr>
            <p:spPr>
              <a:xfrm>
                <a:off x="36506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8" name="Google Shape;1078;p43"/>
            <p:cNvGrpSpPr/>
            <p:nvPr/>
          </p:nvGrpSpPr>
          <p:grpSpPr>
            <a:xfrm>
              <a:off x="4913250" y="2014360"/>
              <a:ext cx="665100" cy="905929"/>
              <a:chOff x="4913250" y="2014360"/>
              <a:chExt cx="665100" cy="905929"/>
            </a:xfrm>
          </p:grpSpPr>
          <p:cxnSp>
            <p:nvCxnSpPr>
              <p:cNvPr id="1079" name="Google Shape;1079;p43"/>
              <p:cNvCxnSpPr>
                <a:stCxn id="1080" idx="0"/>
              </p:cNvCxnSpPr>
              <p:nvPr/>
            </p:nvCxnSpPr>
            <p:spPr>
              <a:xfrm rot="10800000">
                <a:off x="5245869" y="2014360"/>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1081" name="Google Shape;1081;p43"/>
              <p:cNvSpPr/>
              <p:nvPr/>
            </p:nvSpPr>
            <p:spPr>
              <a:xfrm>
                <a:off x="49132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3"/>
              <p:cNvSpPr/>
              <p:nvPr/>
            </p:nvSpPr>
            <p:spPr>
              <a:xfrm>
                <a:off x="49982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2" name="Google Shape;1082;p43"/>
            <p:cNvGrpSpPr/>
            <p:nvPr/>
          </p:nvGrpSpPr>
          <p:grpSpPr>
            <a:xfrm>
              <a:off x="6260850" y="2255189"/>
              <a:ext cx="665100" cy="873971"/>
              <a:chOff x="6260850" y="2255189"/>
              <a:chExt cx="665100" cy="873971"/>
            </a:xfrm>
          </p:grpSpPr>
          <p:cxnSp>
            <p:nvCxnSpPr>
              <p:cNvPr id="1083" name="Google Shape;1083;p43"/>
              <p:cNvCxnSpPr>
                <a:stCxn id="1084" idx="4"/>
              </p:cNvCxnSpPr>
              <p:nvPr/>
            </p:nvCxnSpPr>
            <p:spPr>
              <a:xfrm>
                <a:off x="65934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1085" name="Google Shape;1085;p43"/>
              <p:cNvSpPr/>
              <p:nvPr/>
            </p:nvSpPr>
            <p:spPr>
              <a:xfrm>
                <a:off x="62608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3"/>
              <p:cNvSpPr/>
              <p:nvPr/>
            </p:nvSpPr>
            <p:spPr>
              <a:xfrm>
                <a:off x="63458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86" name="Google Shape;1086;p43"/>
          <p:cNvSpPr txBox="1"/>
          <p:nvPr/>
        </p:nvSpPr>
        <p:spPr>
          <a:xfrm>
            <a:off x="2006600" y="2266950"/>
            <a:ext cx="2603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1</a:t>
            </a:r>
            <a:endParaRPr/>
          </a:p>
        </p:txBody>
      </p:sp>
      <p:sp>
        <p:nvSpPr>
          <p:cNvPr id="1087" name="Google Shape;1087;p43"/>
          <p:cNvSpPr txBox="1"/>
          <p:nvPr/>
        </p:nvSpPr>
        <p:spPr>
          <a:xfrm>
            <a:off x="6775450" y="2260600"/>
            <a:ext cx="2984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4</a:t>
            </a:r>
            <a:endParaRPr/>
          </a:p>
        </p:txBody>
      </p:sp>
      <p:sp>
        <p:nvSpPr>
          <p:cNvPr id="1088" name="Google Shape;1088;p43"/>
          <p:cNvSpPr txBox="1"/>
          <p:nvPr/>
        </p:nvSpPr>
        <p:spPr>
          <a:xfrm>
            <a:off x="5187950" y="2279650"/>
            <a:ext cx="3111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3</a:t>
            </a:r>
            <a:endParaRPr/>
          </a:p>
        </p:txBody>
      </p:sp>
      <p:sp>
        <p:nvSpPr>
          <p:cNvPr id="1089" name="Google Shape;1089;p43"/>
          <p:cNvSpPr txBox="1"/>
          <p:nvPr/>
        </p:nvSpPr>
        <p:spPr>
          <a:xfrm>
            <a:off x="3575050" y="2266950"/>
            <a:ext cx="3048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2</a:t>
            </a:r>
            <a:endParaRPr/>
          </a:p>
        </p:txBody>
      </p:sp>
    </p:spTree>
  </p:cSld>
  <p:clrMapOvr>
    <a:masterClrMapping/>
  </p:clrMapOvr>
  <p:transition spd="slow">
    <p:cover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pSp>
        <p:nvGrpSpPr>
          <p:cNvPr id="604" name="Google Shape;604;p23"/>
          <p:cNvGrpSpPr/>
          <p:nvPr/>
        </p:nvGrpSpPr>
        <p:grpSpPr>
          <a:xfrm>
            <a:off x="3375638" y="1480538"/>
            <a:ext cx="2392731" cy="2380034"/>
            <a:chOff x="3375638" y="1381738"/>
            <a:chExt cx="2392731" cy="2380034"/>
          </a:xfrm>
        </p:grpSpPr>
        <p:grpSp>
          <p:nvGrpSpPr>
            <p:cNvPr id="605" name="Google Shape;605;p23"/>
            <p:cNvGrpSpPr/>
            <p:nvPr/>
          </p:nvGrpSpPr>
          <p:grpSpPr>
            <a:xfrm>
              <a:off x="3375638" y="1381738"/>
              <a:ext cx="1090308" cy="1083256"/>
              <a:chOff x="3375638" y="1381738"/>
              <a:chExt cx="1090308" cy="1083256"/>
            </a:xfrm>
          </p:grpSpPr>
          <p:sp>
            <p:nvSpPr>
              <p:cNvPr id="606" name="Google Shape;606;p23"/>
              <p:cNvSpPr/>
              <p:nvPr/>
            </p:nvSpPr>
            <p:spPr>
              <a:xfrm>
                <a:off x="3576449" y="1575495"/>
                <a:ext cx="347901" cy="347901"/>
              </a:xfrm>
              <a:custGeom>
                <a:avLst/>
                <a:gdLst/>
                <a:ahLst/>
                <a:cxnLst/>
                <a:rect l="l" t="t" r="r" b="b"/>
                <a:pathLst>
                  <a:path w="6166" h="6166" extrusionOk="0">
                    <a:moveTo>
                      <a:pt x="0" y="0"/>
                    </a:moveTo>
                    <a:lnTo>
                      <a:pt x="1679" y="6166"/>
                    </a:lnTo>
                    <a:lnTo>
                      <a:pt x="6166" y="1579"/>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3375638" y="1381738"/>
                <a:ext cx="1090308" cy="1083256"/>
              </a:xfrm>
              <a:custGeom>
                <a:avLst/>
                <a:gdLst/>
                <a:ahLst/>
                <a:cxnLst/>
                <a:rect l="l" t="t" r="r" b="b"/>
                <a:pathLst>
                  <a:path w="19324" h="19199" extrusionOk="0">
                    <a:moveTo>
                      <a:pt x="19324" y="1"/>
                    </a:moveTo>
                    <a:cubicBezTo>
                      <a:pt x="8672" y="1"/>
                      <a:pt x="0" y="8672"/>
                      <a:pt x="0" y="19199"/>
                    </a:cubicBezTo>
                    <a:lnTo>
                      <a:pt x="19324" y="19199"/>
                    </a:lnTo>
                    <a:lnTo>
                      <a:pt x="1932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3676826" y="1646194"/>
                <a:ext cx="701445" cy="701445"/>
              </a:xfrm>
              <a:custGeom>
                <a:avLst/>
                <a:gdLst/>
                <a:ahLst/>
                <a:cxnLst/>
                <a:rect l="l" t="t" r="r" b="b"/>
                <a:pathLst>
                  <a:path w="12432" h="12432" extrusionOk="0">
                    <a:moveTo>
                      <a:pt x="6266" y="0"/>
                    </a:moveTo>
                    <a:cubicBezTo>
                      <a:pt x="2808" y="0"/>
                      <a:pt x="1" y="2732"/>
                      <a:pt x="1" y="6166"/>
                    </a:cubicBezTo>
                    <a:cubicBezTo>
                      <a:pt x="1" y="9624"/>
                      <a:pt x="2808" y="12431"/>
                      <a:pt x="6266" y="12431"/>
                    </a:cubicBezTo>
                    <a:cubicBezTo>
                      <a:pt x="9600" y="12431"/>
                      <a:pt x="12432" y="9624"/>
                      <a:pt x="12432" y="6166"/>
                    </a:cubicBezTo>
                    <a:cubicBezTo>
                      <a:pt x="12432" y="2732"/>
                      <a:pt x="9600" y="0"/>
                      <a:pt x="6266" y="0"/>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3752424" y="1721549"/>
                <a:ext cx="548855" cy="545097"/>
              </a:xfrm>
              <a:custGeom>
                <a:avLst/>
                <a:gdLst/>
                <a:ahLst/>
                <a:cxnLst/>
                <a:rect l="l" t="t" r="r" b="b"/>
                <a:pathLst>
                  <a:path w="10953" h="10878" extrusionOk="0">
                    <a:moveTo>
                      <a:pt x="5539" y="0"/>
                    </a:moveTo>
                    <a:cubicBezTo>
                      <a:pt x="2507" y="0"/>
                      <a:pt x="0" y="2406"/>
                      <a:pt x="0" y="5439"/>
                    </a:cubicBezTo>
                    <a:cubicBezTo>
                      <a:pt x="0" y="8471"/>
                      <a:pt x="2507" y="10877"/>
                      <a:pt x="5539" y="10877"/>
                    </a:cubicBezTo>
                    <a:cubicBezTo>
                      <a:pt x="8447" y="10877"/>
                      <a:pt x="10953" y="8471"/>
                      <a:pt x="10953" y="5439"/>
                    </a:cubicBezTo>
                    <a:cubicBezTo>
                      <a:pt x="10953" y="2406"/>
                      <a:pt x="8447" y="0"/>
                      <a:pt x="5539" y="0"/>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0" name="Google Shape;610;p23"/>
            <p:cNvGrpSpPr/>
            <p:nvPr/>
          </p:nvGrpSpPr>
          <p:grpSpPr>
            <a:xfrm>
              <a:off x="4683703" y="1381738"/>
              <a:ext cx="1084666" cy="1083256"/>
              <a:chOff x="4683703" y="1381738"/>
              <a:chExt cx="1084666" cy="1083256"/>
            </a:xfrm>
          </p:grpSpPr>
          <p:sp>
            <p:nvSpPr>
              <p:cNvPr id="611" name="Google Shape;611;p23"/>
              <p:cNvSpPr/>
              <p:nvPr/>
            </p:nvSpPr>
            <p:spPr>
              <a:xfrm>
                <a:off x="5232365" y="1558512"/>
                <a:ext cx="347958" cy="347901"/>
              </a:xfrm>
              <a:custGeom>
                <a:avLst/>
                <a:gdLst/>
                <a:ahLst/>
                <a:cxnLst/>
                <a:rect l="l" t="t" r="r" b="b"/>
                <a:pathLst>
                  <a:path w="6167" h="6166" extrusionOk="0">
                    <a:moveTo>
                      <a:pt x="6166" y="0"/>
                    </a:moveTo>
                    <a:lnTo>
                      <a:pt x="1" y="1655"/>
                    </a:lnTo>
                    <a:lnTo>
                      <a:pt x="4487" y="6166"/>
                    </a:lnTo>
                    <a:lnTo>
                      <a:pt x="6166"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4683703" y="1381738"/>
                <a:ext cx="1084666" cy="1083256"/>
              </a:xfrm>
              <a:custGeom>
                <a:avLst/>
                <a:gdLst/>
                <a:ahLst/>
                <a:cxnLst/>
                <a:rect l="l" t="t" r="r" b="b"/>
                <a:pathLst>
                  <a:path w="19224" h="19199" extrusionOk="0">
                    <a:moveTo>
                      <a:pt x="0" y="1"/>
                    </a:moveTo>
                    <a:lnTo>
                      <a:pt x="0" y="19199"/>
                    </a:lnTo>
                    <a:lnTo>
                      <a:pt x="19224" y="19199"/>
                    </a:lnTo>
                    <a:cubicBezTo>
                      <a:pt x="19224" y="8672"/>
                      <a:pt x="10552" y="1"/>
                      <a:pt x="0" y="1"/>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4754401" y="1646194"/>
                <a:ext cx="695802" cy="701445"/>
              </a:xfrm>
              <a:custGeom>
                <a:avLst/>
                <a:gdLst/>
                <a:ahLst/>
                <a:cxnLst/>
                <a:rect l="l" t="t" r="r" b="b"/>
                <a:pathLst>
                  <a:path w="12332" h="12432" extrusionOk="0">
                    <a:moveTo>
                      <a:pt x="6166" y="0"/>
                    </a:moveTo>
                    <a:cubicBezTo>
                      <a:pt x="2732" y="0"/>
                      <a:pt x="1" y="2732"/>
                      <a:pt x="1" y="6166"/>
                    </a:cubicBezTo>
                    <a:cubicBezTo>
                      <a:pt x="1" y="9624"/>
                      <a:pt x="2732" y="12431"/>
                      <a:pt x="6166" y="12431"/>
                    </a:cubicBezTo>
                    <a:cubicBezTo>
                      <a:pt x="9625" y="12431"/>
                      <a:pt x="12331" y="9624"/>
                      <a:pt x="12331" y="6166"/>
                    </a:cubicBezTo>
                    <a:cubicBezTo>
                      <a:pt x="12331" y="2732"/>
                      <a:pt x="9625" y="0"/>
                      <a:pt x="6166"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4829750" y="1721549"/>
                <a:ext cx="545097" cy="545097"/>
              </a:xfrm>
              <a:custGeom>
                <a:avLst/>
                <a:gdLst/>
                <a:ahLst/>
                <a:cxnLst/>
                <a:rect l="l" t="t" r="r" b="b"/>
                <a:pathLst>
                  <a:path w="10878" h="10878" extrusionOk="0">
                    <a:moveTo>
                      <a:pt x="5439" y="0"/>
                    </a:moveTo>
                    <a:cubicBezTo>
                      <a:pt x="2406" y="0"/>
                      <a:pt x="0" y="2406"/>
                      <a:pt x="0" y="5439"/>
                    </a:cubicBezTo>
                    <a:cubicBezTo>
                      <a:pt x="0" y="8471"/>
                      <a:pt x="2406" y="10877"/>
                      <a:pt x="5439" y="10877"/>
                    </a:cubicBezTo>
                    <a:cubicBezTo>
                      <a:pt x="8472" y="10877"/>
                      <a:pt x="10878" y="8471"/>
                      <a:pt x="10878" y="5439"/>
                    </a:cubicBezTo>
                    <a:cubicBezTo>
                      <a:pt x="10878" y="2406"/>
                      <a:pt x="8472" y="0"/>
                      <a:pt x="5439"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3"/>
            <p:cNvGrpSpPr/>
            <p:nvPr/>
          </p:nvGrpSpPr>
          <p:grpSpPr>
            <a:xfrm>
              <a:off x="3394032" y="2665764"/>
              <a:ext cx="1083256" cy="1090365"/>
              <a:chOff x="3394032" y="2665764"/>
              <a:chExt cx="1083256" cy="1090365"/>
            </a:xfrm>
          </p:grpSpPr>
          <p:sp>
            <p:nvSpPr>
              <p:cNvPr id="616" name="Google Shape;616;p23"/>
              <p:cNvSpPr/>
              <p:nvPr/>
            </p:nvSpPr>
            <p:spPr>
              <a:xfrm>
                <a:off x="3587733" y="3231408"/>
                <a:ext cx="347958" cy="347958"/>
              </a:xfrm>
              <a:custGeom>
                <a:avLst/>
                <a:gdLst/>
                <a:ahLst/>
                <a:cxnLst/>
                <a:rect l="l" t="t" r="r" b="b"/>
                <a:pathLst>
                  <a:path w="6167" h="6167" extrusionOk="0">
                    <a:moveTo>
                      <a:pt x="1680" y="1"/>
                    </a:moveTo>
                    <a:lnTo>
                      <a:pt x="1" y="6166"/>
                    </a:lnTo>
                    <a:lnTo>
                      <a:pt x="6166" y="4487"/>
                    </a:lnTo>
                    <a:lnTo>
                      <a:pt x="168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a:off x="3394032" y="2665764"/>
                <a:ext cx="1083256" cy="1090365"/>
              </a:xfrm>
              <a:custGeom>
                <a:avLst/>
                <a:gdLst/>
                <a:ahLst/>
                <a:cxnLst/>
                <a:rect l="l" t="t" r="r" b="b"/>
                <a:pathLst>
                  <a:path w="19199" h="19325" extrusionOk="0">
                    <a:moveTo>
                      <a:pt x="0" y="1"/>
                    </a:moveTo>
                    <a:cubicBezTo>
                      <a:pt x="0" y="10652"/>
                      <a:pt x="8672" y="19324"/>
                      <a:pt x="19198" y="19324"/>
                    </a:cubicBezTo>
                    <a:lnTo>
                      <a:pt x="19198"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3676826" y="2766197"/>
                <a:ext cx="701445" cy="695746"/>
              </a:xfrm>
              <a:custGeom>
                <a:avLst/>
                <a:gdLst/>
                <a:ahLst/>
                <a:cxnLst/>
                <a:rect l="l" t="t" r="r" b="b"/>
                <a:pathLst>
                  <a:path w="12432" h="12331" extrusionOk="0">
                    <a:moveTo>
                      <a:pt x="6266" y="0"/>
                    </a:moveTo>
                    <a:cubicBezTo>
                      <a:pt x="2808" y="0"/>
                      <a:pt x="1" y="2707"/>
                      <a:pt x="1" y="6166"/>
                    </a:cubicBezTo>
                    <a:cubicBezTo>
                      <a:pt x="1" y="9599"/>
                      <a:pt x="2808" y="12331"/>
                      <a:pt x="6266" y="12331"/>
                    </a:cubicBezTo>
                    <a:cubicBezTo>
                      <a:pt x="9600" y="12331"/>
                      <a:pt x="12432" y="9599"/>
                      <a:pt x="12432" y="6166"/>
                    </a:cubicBezTo>
                    <a:cubicBezTo>
                      <a:pt x="12432" y="2707"/>
                      <a:pt x="9600" y="0"/>
                      <a:pt x="6266" y="0"/>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a:off x="3752413" y="2841425"/>
                <a:ext cx="548855" cy="543894"/>
              </a:xfrm>
              <a:custGeom>
                <a:avLst/>
                <a:gdLst/>
                <a:ahLst/>
                <a:cxnLst/>
                <a:rect l="l" t="t" r="r" b="b"/>
                <a:pathLst>
                  <a:path w="10953" h="10854" extrusionOk="0">
                    <a:moveTo>
                      <a:pt x="5539" y="1"/>
                    </a:moveTo>
                    <a:cubicBezTo>
                      <a:pt x="2507" y="1"/>
                      <a:pt x="0" y="2407"/>
                      <a:pt x="0" y="5440"/>
                    </a:cubicBezTo>
                    <a:cubicBezTo>
                      <a:pt x="0" y="8472"/>
                      <a:pt x="2507" y="10853"/>
                      <a:pt x="5539" y="10853"/>
                    </a:cubicBezTo>
                    <a:cubicBezTo>
                      <a:pt x="8447" y="10853"/>
                      <a:pt x="10953" y="8472"/>
                      <a:pt x="10953" y="5440"/>
                    </a:cubicBezTo>
                    <a:cubicBezTo>
                      <a:pt x="10953" y="2407"/>
                      <a:pt x="8447" y="1"/>
                      <a:pt x="553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23"/>
            <p:cNvGrpSpPr/>
            <p:nvPr/>
          </p:nvGrpSpPr>
          <p:grpSpPr>
            <a:xfrm>
              <a:off x="4672362" y="2677105"/>
              <a:ext cx="1084723" cy="1084666"/>
              <a:chOff x="4672362" y="2677105"/>
              <a:chExt cx="1084723" cy="1084666"/>
            </a:xfrm>
          </p:grpSpPr>
          <p:sp>
            <p:nvSpPr>
              <p:cNvPr id="621" name="Google Shape;621;p23"/>
              <p:cNvSpPr/>
              <p:nvPr/>
            </p:nvSpPr>
            <p:spPr>
              <a:xfrm>
                <a:off x="5243706" y="3220123"/>
                <a:ext cx="347901" cy="347901"/>
              </a:xfrm>
              <a:custGeom>
                <a:avLst/>
                <a:gdLst/>
                <a:ahLst/>
                <a:cxnLst/>
                <a:rect l="l" t="t" r="r" b="b"/>
                <a:pathLst>
                  <a:path w="6166" h="6166" extrusionOk="0">
                    <a:moveTo>
                      <a:pt x="4486" y="0"/>
                    </a:moveTo>
                    <a:lnTo>
                      <a:pt x="0" y="4486"/>
                    </a:lnTo>
                    <a:lnTo>
                      <a:pt x="6166" y="6166"/>
                    </a:lnTo>
                    <a:lnTo>
                      <a:pt x="6166" y="6166"/>
                    </a:lnTo>
                    <a:lnTo>
                      <a:pt x="4486"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a:off x="4672362" y="2677105"/>
                <a:ext cx="1084723" cy="1084666"/>
              </a:xfrm>
              <a:custGeom>
                <a:avLst/>
                <a:gdLst/>
                <a:ahLst/>
                <a:cxnLst/>
                <a:rect l="l" t="t" r="r" b="b"/>
                <a:pathLst>
                  <a:path w="19225" h="19224" extrusionOk="0">
                    <a:moveTo>
                      <a:pt x="1" y="0"/>
                    </a:moveTo>
                    <a:lnTo>
                      <a:pt x="1" y="19223"/>
                    </a:lnTo>
                    <a:cubicBezTo>
                      <a:pt x="10653" y="19223"/>
                      <a:pt x="19224" y="10652"/>
                      <a:pt x="19224"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a:off x="4754401" y="2766197"/>
                <a:ext cx="695802" cy="695746"/>
              </a:xfrm>
              <a:custGeom>
                <a:avLst/>
                <a:gdLst/>
                <a:ahLst/>
                <a:cxnLst/>
                <a:rect l="l" t="t" r="r" b="b"/>
                <a:pathLst>
                  <a:path w="12332" h="12331" extrusionOk="0">
                    <a:moveTo>
                      <a:pt x="6166" y="0"/>
                    </a:moveTo>
                    <a:cubicBezTo>
                      <a:pt x="2732" y="0"/>
                      <a:pt x="1" y="2707"/>
                      <a:pt x="1" y="6166"/>
                    </a:cubicBezTo>
                    <a:cubicBezTo>
                      <a:pt x="1" y="9599"/>
                      <a:pt x="2732" y="12331"/>
                      <a:pt x="6166" y="12331"/>
                    </a:cubicBezTo>
                    <a:cubicBezTo>
                      <a:pt x="9625" y="12331"/>
                      <a:pt x="12331" y="9599"/>
                      <a:pt x="12331" y="6166"/>
                    </a:cubicBezTo>
                    <a:cubicBezTo>
                      <a:pt x="12331" y="2707"/>
                      <a:pt x="9625" y="0"/>
                      <a:pt x="6166" y="0"/>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4827875" y="2839542"/>
                <a:ext cx="548849" cy="547666"/>
              </a:xfrm>
              <a:custGeom>
                <a:avLst/>
                <a:gdLst/>
                <a:ahLst/>
                <a:cxnLst/>
                <a:rect l="l" t="t" r="r" b="b"/>
                <a:pathLst>
                  <a:path w="10878" h="10854" extrusionOk="0">
                    <a:moveTo>
                      <a:pt x="5439" y="1"/>
                    </a:moveTo>
                    <a:cubicBezTo>
                      <a:pt x="2406" y="1"/>
                      <a:pt x="0" y="2407"/>
                      <a:pt x="0" y="5440"/>
                    </a:cubicBezTo>
                    <a:cubicBezTo>
                      <a:pt x="0" y="8472"/>
                      <a:pt x="2406" y="10853"/>
                      <a:pt x="5439" y="10853"/>
                    </a:cubicBezTo>
                    <a:cubicBezTo>
                      <a:pt x="8472" y="10853"/>
                      <a:pt x="10878" y="8472"/>
                      <a:pt x="10878" y="5440"/>
                    </a:cubicBezTo>
                    <a:cubicBezTo>
                      <a:pt x="10878" y="2407"/>
                      <a:pt x="8472" y="1"/>
                      <a:pt x="5439"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5" name="Google Shape;625;p2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AU" sz="2800" dirty="0" err="1"/>
              <a:t>Rozmanitosť</a:t>
            </a:r>
            <a:r>
              <a:rPr lang="en-AU" sz="2800" dirty="0"/>
              <a:t> </a:t>
            </a:r>
            <a:r>
              <a:rPr lang="en-AU" sz="2800" dirty="0" err="1"/>
              <a:t>funkcií</a:t>
            </a:r>
            <a:r>
              <a:rPr lang="en-AU" sz="2800" dirty="0"/>
              <a:t> </a:t>
            </a:r>
            <a:r>
              <a:rPr lang="en-AU" sz="2800" dirty="0" err="1"/>
              <a:t>programu</a:t>
            </a:r>
            <a:r>
              <a:rPr lang="en-AU" sz="2800" dirty="0"/>
              <a:t> a </a:t>
            </a:r>
            <a:r>
              <a:rPr lang="en-AU" sz="2800" dirty="0" err="1"/>
              <a:t>jeho</a:t>
            </a:r>
            <a:r>
              <a:rPr lang="en-AU" sz="2800" dirty="0"/>
              <a:t> </a:t>
            </a:r>
            <a:r>
              <a:rPr lang="en-AU" sz="2800" dirty="0" err="1"/>
              <a:t>častí</a:t>
            </a:r>
            <a:endParaRPr dirty="0"/>
          </a:p>
        </p:txBody>
      </p:sp>
      <p:sp>
        <p:nvSpPr>
          <p:cNvPr id="645" name="Google Shape;645;p23"/>
          <p:cNvSpPr txBox="1">
            <a:spLocks noGrp="1"/>
          </p:cNvSpPr>
          <p:nvPr>
            <p:ph type="subTitle" idx="4294967295"/>
          </p:nvPr>
        </p:nvSpPr>
        <p:spPr>
          <a:xfrm>
            <a:off x="321610" y="3685115"/>
            <a:ext cx="3209267" cy="1224084"/>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sk-SK" sz="1000" b="1" dirty="0">
                <a:solidFill>
                  <a:schemeClr val="accent4"/>
                </a:solidFill>
              </a:rPr>
              <a:t>Zvyšovanie rýchlosti a náročnosti hry</a:t>
            </a:r>
            <a:r>
              <a:rPr lang="es" sz="1000" dirty="0"/>
              <a:t/>
            </a:r>
            <a:br>
              <a:rPr lang="es" sz="1000" dirty="0"/>
            </a:br>
            <a:r>
              <a:rPr lang="sk-SK" sz="1000" dirty="0">
                <a:solidFill>
                  <a:schemeClr val="bg1"/>
                </a:solidFill>
              </a:rPr>
              <a:t>Pohyb a teda </a:t>
            </a:r>
            <a:r>
              <a:rPr lang="sk-SK" sz="1000" dirty="0"/>
              <a:t>obtiažnosť hry určujume podľa skóre, pre optimálne zvyšovanie obtiažnosti meníme rýchlosť pohybu hráča zhora nadol (pri vyššej rýchlosti potrebuje rýchlejšiu reakciu), zvyšujeme rýchlosť pohybu kamery a pozadia a meníme frekvenciu prekážok</a:t>
            </a:r>
          </a:p>
          <a:p>
            <a:pPr marL="0" lvl="0" indent="0" algn="r" rtl="0">
              <a:lnSpc>
                <a:spcPct val="100000"/>
              </a:lnSpc>
              <a:spcBef>
                <a:spcPts val="0"/>
              </a:spcBef>
              <a:spcAft>
                <a:spcPts val="1600"/>
              </a:spcAft>
              <a:buNone/>
            </a:pPr>
            <a:endParaRPr sz="1000" dirty="0"/>
          </a:p>
        </p:txBody>
      </p:sp>
      <p:sp>
        <p:nvSpPr>
          <p:cNvPr id="646" name="Google Shape;646;p23"/>
          <p:cNvSpPr txBox="1">
            <a:spLocks noGrp="1"/>
          </p:cNvSpPr>
          <p:nvPr>
            <p:ph type="subTitle" idx="4294967295"/>
          </p:nvPr>
        </p:nvSpPr>
        <p:spPr>
          <a:xfrm>
            <a:off x="881552" y="1191613"/>
            <a:ext cx="2581517" cy="57785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sk-SK" sz="1000" b="1" dirty="0">
                <a:solidFill>
                  <a:schemeClr val="accent5"/>
                </a:solidFill>
              </a:rPr>
              <a:t>Ovládanie</a:t>
            </a:r>
            <a:r>
              <a:rPr lang="es" sz="1000" dirty="0"/>
              <a:t/>
            </a:r>
            <a:br>
              <a:rPr lang="es" sz="1000" dirty="0"/>
            </a:br>
            <a:r>
              <a:rPr lang="sk-SK" sz="1000" dirty="0"/>
              <a:t>Pohyb hráča zhora nadol pomocou šípok ale aj W a S</a:t>
            </a:r>
            <a:endParaRPr sz="1000" dirty="0"/>
          </a:p>
        </p:txBody>
      </p:sp>
      <p:sp>
        <p:nvSpPr>
          <p:cNvPr id="647" name="Google Shape;647;p23"/>
          <p:cNvSpPr txBox="1">
            <a:spLocks noGrp="1"/>
          </p:cNvSpPr>
          <p:nvPr>
            <p:ph type="subTitle" idx="4294967295"/>
          </p:nvPr>
        </p:nvSpPr>
        <p:spPr>
          <a:xfrm>
            <a:off x="5819775" y="1136261"/>
            <a:ext cx="3201451" cy="68303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s" sz="1000" b="1" dirty="0">
                <a:solidFill>
                  <a:schemeClr val="accent6"/>
                </a:solidFill>
              </a:rPr>
              <a:t>Particle efekt</a:t>
            </a:r>
            <a:r>
              <a:rPr lang="es" sz="1000" dirty="0"/>
              <a:t/>
            </a:r>
            <a:br>
              <a:rPr lang="es" sz="1000" dirty="0"/>
            </a:br>
            <a:r>
              <a:rPr lang="es" sz="1000" dirty="0"/>
              <a:t>Vytv</a:t>
            </a:r>
            <a:r>
              <a:rPr lang="sk-SK" sz="1000" dirty="0"/>
              <a:t>áranie planét, ktoré sa pohybujú v pozadí,            s rôznou veľkosťou, počtom a časom zobrazenia </a:t>
            </a:r>
            <a:endParaRPr sz="1000" dirty="0"/>
          </a:p>
        </p:txBody>
      </p:sp>
      <p:sp>
        <p:nvSpPr>
          <p:cNvPr id="648" name="Google Shape;648;p23"/>
          <p:cNvSpPr txBox="1">
            <a:spLocks noGrp="1"/>
          </p:cNvSpPr>
          <p:nvPr>
            <p:ph type="subTitle" idx="4294967295"/>
          </p:nvPr>
        </p:nvSpPr>
        <p:spPr>
          <a:xfrm>
            <a:off x="5868907" y="3218594"/>
            <a:ext cx="1415616" cy="989932"/>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sk-SK" sz="1000" b="1" dirty="0">
                <a:solidFill>
                  <a:schemeClr val="tx1">
                    <a:lumMod val="65000"/>
                  </a:schemeClr>
                </a:solidFill>
              </a:rPr>
              <a:t>Audio</a:t>
            </a:r>
            <a:r>
              <a:rPr lang="en-AU" sz="1000" b="1" dirty="0">
                <a:solidFill>
                  <a:schemeClr val="tx1">
                    <a:lumMod val="65000"/>
                  </a:schemeClr>
                </a:solidFill>
              </a:rPr>
              <a:t>                                          </a:t>
            </a:r>
            <a:r>
              <a:rPr lang="sk-SK" sz="1000" dirty="0"/>
              <a:t>Hudba v pozadí hry, možnosť zapnutia/vypnutia zvuku</a:t>
            </a:r>
          </a:p>
        </p:txBody>
      </p:sp>
      <p:grpSp>
        <p:nvGrpSpPr>
          <p:cNvPr id="74" name="Google Shape;8217;p44">
            <a:extLst>
              <a:ext uri="{FF2B5EF4-FFF2-40B4-BE49-F238E27FC236}">
                <a16:creationId xmlns:a16="http://schemas.microsoft.com/office/drawing/2014/main" xmlns="" id="{0AE38B18-CF6C-E413-6597-FC0B13CCE9E9}"/>
              </a:ext>
            </a:extLst>
          </p:cNvPr>
          <p:cNvGrpSpPr/>
          <p:nvPr/>
        </p:nvGrpSpPr>
        <p:grpSpPr>
          <a:xfrm>
            <a:off x="3857138" y="1932107"/>
            <a:ext cx="321883" cy="330800"/>
            <a:chOff x="-2312225" y="3238300"/>
            <a:chExt cx="274124" cy="293021"/>
          </a:xfrm>
          <a:solidFill>
            <a:schemeClr val="tx1"/>
          </a:solidFill>
        </p:grpSpPr>
        <p:sp>
          <p:nvSpPr>
            <p:cNvPr id="75" name="Google Shape;8218;p44">
              <a:extLst>
                <a:ext uri="{FF2B5EF4-FFF2-40B4-BE49-F238E27FC236}">
                  <a16:creationId xmlns:a16="http://schemas.microsoft.com/office/drawing/2014/main" xmlns="" id="{3CAAE24A-121C-1C2A-E1C0-87F2F0952075}"/>
                </a:ext>
              </a:extLst>
            </p:cNvPr>
            <p:cNvSpPr/>
            <p:nvPr/>
          </p:nvSpPr>
          <p:spPr>
            <a:xfrm>
              <a:off x="-2241326" y="3289496"/>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8219;p44">
              <a:extLst>
                <a:ext uri="{FF2B5EF4-FFF2-40B4-BE49-F238E27FC236}">
                  <a16:creationId xmlns:a16="http://schemas.microsoft.com/office/drawing/2014/main" xmlns="" id="{D45A5DAD-ED1C-AF50-B659-07028DC89C04}"/>
                </a:ext>
              </a:extLst>
            </p:cNvPr>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5716;p39">
            <a:extLst>
              <a:ext uri="{FF2B5EF4-FFF2-40B4-BE49-F238E27FC236}">
                <a16:creationId xmlns:a16="http://schemas.microsoft.com/office/drawing/2014/main" xmlns="" id="{CD31E842-84A1-15C4-59CD-9F2219E51571}"/>
              </a:ext>
            </a:extLst>
          </p:cNvPr>
          <p:cNvSpPr/>
          <p:nvPr/>
        </p:nvSpPr>
        <p:spPr>
          <a:xfrm>
            <a:off x="4946561" y="1920011"/>
            <a:ext cx="306288" cy="317094"/>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220;p42">
            <a:extLst>
              <a:ext uri="{FF2B5EF4-FFF2-40B4-BE49-F238E27FC236}">
                <a16:creationId xmlns:a16="http://schemas.microsoft.com/office/drawing/2014/main" xmlns="" id="{3A1FDCC4-F272-3BBC-2CA7-DCF8E70E3C5A}"/>
              </a:ext>
            </a:extLst>
          </p:cNvPr>
          <p:cNvGrpSpPr/>
          <p:nvPr/>
        </p:nvGrpSpPr>
        <p:grpSpPr>
          <a:xfrm>
            <a:off x="4919756" y="3066910"/>
            <a:ext cx="362901" cy="269721"/>
            <a:chOff x="-46779900" y="3588000"/>
            <a:chExt cx="300125" cy="263875"/>
          </a:xfrm>
          <a:solidFill>
            <a:schemeClr val="tx1"/>
          </a:solidFill>
        </p:grpSpPr>
        <p:sp>
          <p:nvSpPr>
            <p:cNvPr id="79" name="Google Shape;7221;p42">
              <a:extLst>
                <a:ext uri="{FF2B5EF4-FFF2-40B4-BE49-F238E27FC236}">
                  <a16:creationId xmlns:a16="http://schemas.microsoft.com/office/drawing/2014/main" xmlns="" id="{019435CD-E1F9-DE61-6092-95CE4B25EB6E}"/>
                </a:ext>
              </a:extLst>
            </p:cNvPr>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222;p42">
              <a:extLst>
                <a:ext uri="{FF2B5EF4-FFF2-40B4-BE49-F238E27FC236}">
                  <a16:creationId xmlns:a16="http://schemas.microsoft.com/office/drawing/2014/main" xmlns="" id="{1ED0B886-5130-01A1-CD33-38A792537311}"/>
                </a:ext>
              </a:extLst>
            </p:cNvPr>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223;p42">
              <a:extLst>
                <a:ext uri="{FF2B5EF4-FFF2-40B4-BE49-F238E27FC236}">
                  <a16:creationId xmlns:a16="http://schemas.microsoft.com/office/drawing/2014/main" xmlns="" id="{DC0A8F05-62A4-FCC8-76E3-94126F399E7A}"/>
                </a:ext>
              </a:extLst>
            </p:cNvPr>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224;p42">
              <a:extLst>
                <a:ext uri="{FF2B5EF4-FFF2-40B4-BE49-F238E27FC236}">
                  <a16:creationId xmlns:a16="http://schemas.microsoft.com/office/drawing/2014/main" xmlns="" id="{6A89DEF0-90D8-CDE0-F03D-626F792F5A6F}"/>
                </a:ext>
              </a:extLst>
            </p:cNvPr>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7433;p42">
            <a:extLst>
              <a:ext uri="{FF2B5EF4-FFF2-40B4-BE49-F238E27FC236}">
                <a16:creationId xmlns:a16="http://schemas.microsoft.com/office/drawing/2014/main" xmlns="" id="{FDA935CA-4CA9-F92A-CC3A-57D2F698F53B}"/>
              </a:ext>
            </a:extLst>
          </p:cNvPr>
          <p:cNvGrpSpPr/>
          <p:nvPr/>
        </p:nvGrpSpPr>
        <p:grpSpPr>
          <a:xfrm>
            <a:off x="3864696" y="3043421"/>
            <a:ext cx="307469" cy="337501"/>
            <a:chOff x="-45673275" y="3937700"/>
            <a:chExt cx="299325" cy="300900"/>
          </a:xfrm>
          <a:solidFill>
            <a:schemeClr val="tx1"/>
          </a:solidFill>
        </p:grpSpPr>
        <p:sp>
          <p:nvSpPr>
            <p:cNvPr id="85" name="Google Shape;7434;p42">
              <a:extLst>
                <a:ext uri="{FF2B5EF4-FFF2-40B4-BE49-F238E27FC236}">
                  <a16:creationId xmlns:a16="http://schemas.microsoft.com/office/drawing/2014/main" xmlns="" id="{F5D14273-BF98-5596-970F-4CF1DBA19732}"/>
                </a:ext>
              </a:extLst>
            </p:cNvPr>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435;p42">
              <a:extLst>
                <a:ext uri="{FF2B5EF4-FFF2-40B4-BE49-F238E27FC236}">
                  <a16:creationId xmlns:a16="http://schemas.microsoft.com/office/drawing/2014/main" xmlns="" id="{36DE299E-A3F4-C85A-E139-6B9B4A677B41}"/>
                </a:ext>
              </a:extLst>
            </p:cNvPr>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436;p42">
              <a:extLst>
                <a:ext uri="{FF2B5EF4-FFF2-40B4-BE49-F238E27FC236}">
                  <a16:creationId xmlns:a16="http://schemas.microsoft.com/office/drawing/2014/main" xmlns="" id="{DB418F79-DC81-2CFF-316B-E0F7B57C747C}"/>
                </a:ext>
              </a:extLst>
            </p:cNvPr>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437;p42">
              <a:extLst>
                <a:ext uri="{FF2B5EF4-FFF2-40B4-BE49-F238E27FC236}">
                  <a16:creationId xmlns:a16="http://schemas.microsoft.com/office/drawing/2014/main" xmlns="" id="{09C504C4-A806-5552-2CB2-7AC92DA57D35}"/>
                </a:ext>
              </a:extLst>
            </p:cNvPr>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438;p42">
              <a:extLst>
                <a:ext uri="{FF2B5EF4-FFF2-40B4-BE49-F238E27FC236}">
                  <a16:creationId xmlns:a16="http://schemas.microsoft.com/office/drawing/2014/main" xmlns="" id="{D7FDCE55-5122-F90F-687B-625A8CBF90AF}"/>
                </a:ext>
              </a:extLst>
            </p:cNvPr>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439;p42">
              <a:extLst>
                <a:ext uri="{FF2B5EF4-FFF2-40B4-BE49-F238E27FC236}">
                  <a16:creationId xmlns:a16="http://schemas.microsoft.com/office/drawing/2014/main" xmlns="" id="{FD623625-5CFD-E232-37C1-C8B50F523868}"/>
                </a:ext>
              </a:extLst>
            </p:cNvPr>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xmlns="" id="{59172377-633A-9756-FF9A-6D3068BB522B}"/>
              </a:ext>
            </a:extLst>
          </p:cNvPr>
          <p:cNvGrpSpPr/>
          <p:nvPr/>
        </p:nvGrpSpPr>
        <p:grpSpPr>
          <a:xfrm>
            <a:off x="7434838" y="3458562"/>
            <a:ext cx="1027126" cy="416524"/>
            <a:chOff x="1652689" y="4274464"/>
            <a:chExt cx="1027126" cy="416524"/>
          </a:xfrm>
        </p:grpSpPr>
        <p:pic>
          <p:nvPicPr>
            <p:cNvPr id="3" name="Obrázok 2">
              <a:extLst>
                <a:ext uri="{FF2B5EF4-FFF2-40B4-BE49-F238E27FC236}">
                  <a16:creationId xmlns:a16="http://schemas.microsoft.com/office/drawing/2014/main" xmlns="" id="{E69BB6BC-058B-FAD8-5109-205E942EBFE2}"/>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xmlns="">
                    <a14:imgLayer r:embed="rId4">
                      <a14:imgEffect>
                        <a14:brightnessContrast contrast="-40000"/>
                      </a14:imgEffect>
                    </a14:imgLayer>
                  </a14:imgProps>
                </a:ext>
              </a:extLst>
            </a:blip>
            <a:stretch>
              <a:fillRect/>
            </a:stretch>
          </p:blipFill>
          <p:spPr>
            <a:xfrm>
              <a:off x="1652689" y="4274464"/>
              <a:ext cx="487333" cy="416524"/>
            </a:xfrm>
            <a:prstGeom prst="rect">
              <a:avLst/>
            </a:prstGeom>
            <a:ln>
              <a:noFill/>
            </a:ln>
          </p:spPr>
        </p:pic>
        <p:pic>
          <p:nvPicPr>
            <p:cNvPr id="5" name="Obrázok 4">
              <a:extLst>
                <a:ext uri="{FF2B5EF4-FFF2-40B4-BE49-F238E27FC236}">
                  <a16:creationId xmlns:a16="http://schemas.microsoft.com/office/drawing/2014/main" xmlns="" id="{83F33B91-F724-A270-52AB-EAA8995FF639}"/>
                </a:ext>
              </a:extLst>
            </p:cNvPr>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xmlns="">
                    <a14:imgLayer r:embed="rId6">
                      <a14:imgEffect>
                        <a14:brightnessContrast contrast="-40000"/>
                      </a14:imgEffect>
                    </a14:imgLayer>
                  </a14:imgProps>
                </a:ext>
              </a:extLst>
            </a:blip>
            <a:stretch>
              <a:fillRect/>
            </a:stretch>
          </p:blipFill>
          <p:spPr>
            <a:xfrm>
              <a:off x="2253734" y="4303811"/>
              <a:ext cx="426081" cy="371239"/>
            </a:xfrm>
            <a:prstGeom prst="rect">
              <a:avLst/>
            </a:prstGeom>
          </p:spPr>
        </p:pic>
      </p:grpSp>
      <p:pic>
        <p:nvPicPr>
          <p:cNvPr id="13" name="Obrázok 12">
            <a:extLst>
              <a:ext uri="{FF2B5EF4-FFF2-40B4-BE49-F238E27FC236}">
                <a16:creationId xmlns:a16="http://schemas.microsoft.com/office/drawing/2014/main" xmlns="" id="{DA73DC5F-E891-9C43-9228-03CADCBE0713}"/>
              </a:ext>
            </a:extLst>
          </p:cNvPr>
          <p:cNvPicPr>
            <a:picLocks noChangeAspect="1"/>
          </p:cNvPicPr>
          <p:nvPr/>
        </p:nvPicPr>
        <p:blipFill>
          <a:blip r:embed="rId7"/>
          <a:stretch>
            <a:fillRect/>
          </a:stretch>
        </p:blipFill>
        <p:spPr>
          <a:xfrm>
            <a:off x="6405596" y="2005213"/>
            <a:ext cx="436297" cy="436297"/>
          </a:xfrm>
          <a:prstGeom prst="rect">
            <a:avLst/>
          </a:prstGeom>
        </p:spPr>
      </p:pic>
      <p:pic>
        <p:nvPicPr>
          <p:cNvPr id="15" name="Obrázok 14" descr="Obrázok, na ktorom je hodiny&#10;&#10;Automaticky generovaný popis">
            <a:extLst>
              <a:ext uri="{FF2B5EF4-FFF2-40B4-BE49-F238E27FC236}">
                <a16:creationId xmlns:a16="http://schemas.microsoft.com/office/drawing/2014/main" xmlns="" id="{4D9154E4-5427-50C4-2E98-3ED72E780EAE}"/>
              </a:ext>
            </a:extLst>
          </p:cNvPr>
          <p:cNvPicPr>
            <a:picLocks noChangeAspect="1"/>
          </p:cNvPicPr>
          <p:nvPr/>
        </p:nvPicPr>
        <p:blipFill>
          <a:blip r:embed="rId8"/>
          <a:stretch>
            <a:fillRect/>
          </a:stretch>
        </p:blipFill>
        <p:spPr>
          <a:xfrm>
            <a:off x="5976112" y="1760469"/>
            <a:ext cx="528374" cy="528374"/>
          </a:xfrm>
          <a:prstGeom prst="rect">
            <a:avLst/>
          </a:prstGeom>
        </p:spPr>
      </p:pic>
      <p:pic>
        <p:nvPicPr>
          <p:cNvPr id="17" name="Obrázok 16">
            <a:extLst>
              <a:ext uri="{FF2B5EF4-FFF2-40B4-BE49-F238E27FC236}">
                <a16:creationId xmlns:a16="http://schemas.microsoft.com/office/drawing/2014/main" xmlns="" id="{50E49AE9-2E39-889C-14EE-940CC36F9BEB}"/>
              </a:ext>
            </a:extLst>
          </p:cNvPr>
          <p:cNvPicPr>
            <a:picLocks noChangeAspect="1"/>
          </p:cNvPicPr>
          <p:nvPr/>
        </p:nvPicPr>
        <p:blipFill>
          <a:blip r:embed="rId9"/>
          <a:stretch>
            <a:fillRect/>
          </a:stretch>
        </p:blipFill>
        <p:spPr>
          <a:xfrm>
            <a:off x="6643760" y="1730139"/>
            <a:ext cx="396266" cy="396266"/>
          </a:xfrm>
          <a:prstGeom prst="rect">
            <a:avLst/>
          </a:prstGeom>
        </p:spPr>
      </p:pic>
      <p:pic>
        <p:nvPicPr>
          <p:cNvPr id="19" name="Obrázok 18" descr="Obrázok, na ktorom je rozmazať&#10;&#10;Automaticky generovaný popis">
            <a:extLst>
              <a:ext uri="{FF2B5EF4-FFF2-40B4-BE49-F238E27FC236}">
                <a16:creationId xmlns:a16="http://schemas.microsoft.com/office/drawing/2014/main" xmlns="" id="{A4E39AB4-3ED5-4E0C-B7C8-7E08EAB88EF4}"/>
              </a:ext>
            </a:extLst>
          </p:cNvPr>
          <p:cNvPicPr>
            <a:picLocks noChangeAspect="1"/>
          </p:cNvPicPr>
          <p:nvPr/>
        </p:nvPicPr>
        <p:blipFill>
          <a:blip r:embed="rId10"/>
          <a:stretch>
            <a:fillRect/>
          </a:stretch>
        </p:blipFill>
        <p:spPr>
          <a:xfrm>
            <a:off x="6897049" y="2097668"/>
            <a:ext cx="285954" cy="285954"/>
          </a:xfrm>
          <a:prstGeom prst="rect">
            <a:avLst/>
          </a:prstGeom>
        </p:spPr>
      </p:pic>
      <p:pic>
        <p:nvPicPr>
          <p:cNvPr id="21" name="Obrázok 20" descr="Obrázok, na ktorom je text&#10;&#10;Automaticky generovaný popis">
            <a:extLst>
              <a:ext uri="{FF2B5EF4-FFF2-40B4-BE49-F238E27FC236}">
                <a16:creationId xmlns:a16="http://schemas.microsoft.com/office/drawing/2014/main" xmlns="" id="{2DA01888-6840-0B7F-1F5B-B53B4454E7BA}"/>
              </a:ext>
            </a:extLst>
          </p:cNvPr>
          <p:cNvPicPr>
            <a:picLocks noChangeAspect="1"/>
          </p:cNvPicPr>
          <p:nvPr/>
        </p:nvPicPr>
        <p:blipFill>
          <a:blip r:embed="rId11"/>
          <a:stretch>
            <a:fillRect/>
          </a:stretch>
        </p:blipFill>
        <p:spPr>
          <a:xfrm>
            <a:off x="7272712" y="1933421"/>
            <a:ext cx="579880" cy="579880"/>
          </a:xfrm>
          <a:prstGeom prst="rect">
            <a:avLst/>
          </a:prstGeom>
        </p:spPr>
      </p:pic>
      <p:pic>
        <p:nvPicPr>
          <p:cNvPr id="23" name="Obrázok 22" descr="Obrázok, na ktorom je svetlo, rozmazať&#10;&#10;Automaticky generovaný popis">
            <a:extLst>
              <a:ext uri="{FF2B5EF4-FFF2-40B4-BE49-F238E27FC236}">
                <a16:creationId xmlns:a16="http://schemas.microsoft.com/office/drawing/2014/main" xmlns="" id="{1C5E3B01-4EB9-768E-7F88-AD351042E57F}"/>
              </a:ext>
            </a:extLst>
          </p:cNvPr>
          <p:cNvPicPr>
            <a:picLocks noChangeAspect="1"/>
          </p:cNvPicPr>
          <p:nvPr/>
        </p:nvPicPr>
        <p:blipFill>
          <a:blip r:embed="rId12"/>
          <a:stretch>
            <a:fillRect/>
          </a:stretch>
        </p:blipFill>
        <p:spPr>
          <a:xfrm>
            <a:off x="6933970" y="1727373"/>
            <a:ext cx="577800" cy="577800"/>
          </a:xfrm>
          <a:prstGeom prst="rect">
            <a:avLst/>
          </a:prstGeom>
        </p:spPr>
      </p:pic>
      <p:pic>
        <p:nvPicPr>
          <p:cNvPr id="25" name="Obrázok 24">
            <a:extLst>
              <a:ext uri="{FF2B5EF4-FFF2-40B4-BE49-F238E27FC236}">
                <a16:creationId xmlns:a16="http://schemas.microsoft.com/office/drawing/2014/main" xmlns="" id="{F09B8C23-84B5-021A-31E0-1317850DF526}"/>
              </a:ext>
            </a:extLst>
          </p:cNvPr>
          <p:cNvPicPr>
            <a:picLocks noChangeAspect="1"/>
          </p:cNvPicPr>
          <p:nvPr/>
        </p:nvPicPr>
        <p:blipFill>
          <a:blip r:embed="rId13"/>
          <a:stretch>
            <a:fillRect/>
          </a:stretch>
        </p:blipFill>
        <p:spPr>
          <a:xfrm flipH="1">
            <a:off x="7801980" y="1732916"/>
            <a:ext cx="420832" cy="420832"/>
          </a:xfrm>
          <a:prstGeom prst="rect">
            <a:avLst/>
          </a:prstGeom>
        </p:spPr>
      </p:pic>
      <p:grpSp>
        <p:nvGrpSpPr>
          <p:cNvPr id="2" name="Group 1">
            <a:extLst>
              <a:ext uri="{FF2B5EF4-FFF2-40B4-BE49-F238E27FC236}">
                <a16:creationId xmlns:a16="http://schemas.microsoft.com/office/drawing/2014/main" xmlns="" id="{DBF0AAFE-0E64-FFE1-621F-C6CC122B841E}"/>
              </a:ext>
            </a:extLst>
          </p:cNvPr>
          <p:cNvGrpSpPr/>
          <p:nvPr/>
        </p:nvGrpSpPr>
        <p:grpSpPr>
          <a:xfrm>
            <a:off x="819912" y="1934681"/>
            <a:ext cx="2177746" cy="1382366"/>
            <a:chOff x="439788" y="1796368"/>
            <a:chExt cx="2470250" cy="1581818"/>
          </a:xfrm>
        </p:grpSpPr>
        <p:grpSp>
          <p:nvGrpSpPr>
            <p:cNvPr id="47" name="Group 39">
              <a:extLst>
                <a:ext uri="{FF2B5EF4-FFF2-40B4-BE49-F238E27FC236}">
                  <a16:creationId xmlns:a16="http://schemas.microsoft.com/office/drawing/2014/main" xmlns="" id="{7B3DD45B-6D79-E288-316D-85A0F52227C6}"/>
                </a:ext>
              </a:extLst>
            </p:cNvPr>
            <p:cNvGrpSpPr/>
            <p:nvPr/>
          </p:nvGrpSpPr>
          <p:grpSpPr>
            <a:xfrm>
              <a:off x="456086" y="1796368"/>
              <a:ext cx="1124712" cy="714759"/>
              <a:chOff x="4572000" y="1993467"/>
              <a:chExt cx="1124712" cy="714759"/>
            </a:xfrm>
          </p:grpSpPr>
          <p:grpSp>
            <p:nvGrpSpPr>
              <p:cNvPr id="48" name="Group 20">
                <a:extLst>
                  <a:ext uri="{FF2B5EF4-FFF2-40B4-BE49-F238E27FC236}">
                    <a16:creationId xmlns:a16="http://schemas.microsoft.com/office/drawing/2014/main" xmlns="" id="{93FAA4F0-88B0-3720-187D-8106CB04EBEF}"/>
                  </a:ext>
                </a:extLst>
              </p:cNvPr>
              <p:cNvGrpSpPr/>
              <p:nvPr/>
            </p:nvGrpSpPr>
            <p:grpSpPr>
              <a:xfrm>
                <a:off x="4572000" y="2062354"/>
                <a:ext cx="1124712" cy="645872"/>
                <a:chOff x="4251278" y="1925876"/>
                <a:chExt cx="1124712" cy="645872"/>
              </a:xfrm>
            </p:grpSpPr>
            <p:sp>
              <p:nvSpPr>
                <p:cNvPr id="55" name="Rectangle 16">
                  <a:extLst>
                    <a:ext uri="{FF2B5EF4-FFF2-40B4-BE49-F238E27FC236}">
                      <a16:creationId xmlns:a16="http://schemas.microsoft.com/office/drawing/2014/main" xmlns="" id="{99E80AC2-ED36-36E1-55A7-C8AD4EE7C151}"/>
                    </a:ext>
                  </a:extLst>
                </p:cNvPr>
                <p:cNvSpPr/>
                <p:nvPr/>
              </p:nvSpPr>
              <p:spPr>
                <a:xfrm>
                  <a:off x="4251278" y="2285794"/>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k-SK"/>
                </a:p>
              </p:txBody>
            </p:sp>
            <p:sp>
              <p:nvSpPr>
                <p:cNvPr id="56" name="Rectangle 17">
                  <a:extLst>
                    <a:ext uri="{FF2B5EF4-FFF2-40B4-BE49-F238E27FC236}">
                      <a16:creationId xmlns:a16="http://schemas.microsoft.com/office/drawing/2014/main" xmlns="" id="{C4E67EE5-1C55-6D60-F5B3-E1808EA744C0}"/>
                    </a:ext>
                  </a:extLst>
                </p:cNvPr>
                <p:cNvSpPr/>
                <p:nvPr/>
              </p:nvSpPr>
              <p:spPr>
                <a:xfrm>
                  <a:off x="4653273" y="2283522"/>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k-SK"/>
                </a:p>
              </p:txBody>
            </p:sp>
            <p:sp>
              <p:nvSpPr>
                <p:cNvPr id="57" name="Rectangle 18">
                  <a:extLst>
                    <a:ext uri="{FF2B5EF4-FFF2-40B4-BE49-F238E27FC236}">
                      <a16:creationId xmlns:a16="http://schemas.microsoft.com/office/drawing/2014/main" xmlns="" id="{B3B42FD9-13BD-1059-0F93-0E295E9AAF14}"/>
                    </a:ext>
                  </a:extLst>
                </p:cNvPr>
                <p:cNvSpPr/>
                <p:nvPr/>
              </p:nvSpPr>
              <p:spPr>
                <a:xfrm>
                  <a:off x="4653273" y="1925876"/>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k-SK" dirty="0"/>
                </a:p>
              </p:txBody>
            </p:sp>
            <p:sp>
              <p:nvSpPr>
                <p:cNvPr id="58" name="Rectangle 19">
                  <a:extLst>
                    <a:ext uri="{FF2B5EF4-FFF2-40B4-BE49-F238E27FC236}">
                      <a16:creationId xmlns:a16="http://schemas.microsoft.com/office/drawing/2014/main" xmlns="" id="{86165C66-5D0A-7128-674E-63A4B8D42E35}"/>
                    </a:ext>
                  </a:extLst>
                </p:cNvPr>
                <p:cNvSpPr/>
                <p:nvPr/>
              </p:nvSpPr>
              <p:spPr>
                <a:xfrm>
                  <a:off x="5055268" y="2283522"/>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k-SK"/>
                </a:p>
              </p:txBody>
            </p:sp>
          </p:grpSp>
          <p:cxnSp>
            <p:nvCxnSpPr>
              <p:cNvPr id="49" name="Straight Arrow Connector 22">
                <a:extLst>
                  <a:ext uri="{FF2B5EF4-FFF2-40B4-BE49-F238E27FC236}">
                    <a16:creationId xmlns:a16="http://schemas.microsoft.com/office/drawing/2014/main" xmlns="" id="{2926610C-C6D5-DCD8-5780-49C78F53BCF7}"/>
                  </a:ext>
                </a:extLst>
              </p:cNvPr>
              <p:cNvCxnSpPr>
                <a:cxnSpLocks/>
              </p:cNvCxnSpPr>
              <p:nvPr/>
            </p:nvCxnSpPr>
            <p:spPr>
              <a:xfrm flipV="1">
                <a:off x="5137154" y="2124053"/>
                <a:ext cx="0" cy="1625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23">
                <a:extLst>
                  <a:ext uri="{FF2B5EF4-FFF2-40B4-BE49-F238E27FC236}">
                    <a16:creationId xmlns:a16="http://schemas.microsoft.com/office/drawing/2014/main" xmlns="" id="{949C53C8-1591-1469-6881-C149D0266AB9}"/>
                  </a:ext>
                </a:extLst>
              </p:cNvPr>
              <p:cNvCxnSpPr>
                <a:cxnSpLocks/>
              </p:cNvCxnSpPr>
              <p:nvPr/>
            </p:nvCxnSpPr>
            <p:spPr>
              <a:xfrm>
                <a:off x="5134356" y="2486777"/>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24">
                <a:extLst>
                  <a:ext uri="{FF2B5EF4-FFF2-40B4-BE49-F238E27FC236}">
                    <a16:creationId xmlns:a16="http://schemas.microsoft.com/office/drawing/2014/main" xmlns="" id="{B0887502-0131-6C5E-F505-ED5AA909643F}"/>
                  </a:ext>
                </a:extLst>
              </p:cNvPr>
              <p:cNvCxnSpPr>
                <a:cxnSpLocks/>
              </p:cNvCxnSpPr>
              <p:nvPr/>
            </p:nvCxnSpPr>
            <p:spPr>
              <a:xfrm flipH="1">
                <a:off x="4645618" y="2574634"/>
                <a:ext cx="17348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25">
                <a:extLst>
                  <a:ext uri="{FF2B5EF4-FFF2-40B4-BE49-F238E27FC236}">
                    <a16:creationId xmlns:a16="http://schemas.microsoft.com/office/drawing/2014/main" xmlns="" id="{D3183E69-DFDC-4F25-AD72-CF1CAF1FBD71}"/>
                  </a:ext>
                </a:extLst>
              </p:cNvPr>
              <p:cNvCxnSpPr>
                <a:cxnSpLocks/>
              </p:cNvCxnSpPr>
              <p:nvPr/>
            </p:nvCxnSpPr>
            <p:spPr>
              <a:xfrm>
                <a:off x="5445628" y="2562977"/>
                <a:ext cx="1814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3" name="Rectangle 36">
                <a:extLst>
                  <a:ext uri="{FF2B5EF4-FFF2-40B4-BE49-F238E27FC236}">
                    <a16:creationId xmlns:a16="http://schemas.microsoft.com/office/drawing/2014/main" xmlns="" id="{FB0AD564-2B2B-2086-3E0F-04CD72F98408}"/>
                  </a:ext>
                </a:extLst>
              </p:cNvPr>
              <p:cNvSpPr/>
              <p:nvPr/>
            </p:nvSpPr>
            <p:spPr>
              <a:xfrm>
                <a:off x="4892722" y="1993467"/>
                <a:ext cx="483268" cy="413773"/>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sk-SK"/>
              </a:p>
            </p:txBody>
          </p:sp>
        </p:grpSp>
        <p:grpSp>
          <p:nvGrpSpPr>
            <p:cNvPr id="59" name="Group 40">
              <a:extLst>
                <a:ext uri="{FF2B5EF4-FFF2-40B4-BE49-F238E27FC236}">
                  <a16:creationId xmlns:a16="http://schemas.microsoft.com/office/drawing/2014/main" xmlns="" id="{92055F40-5F89-4BDA-7DA3-C8C4478220FB}"/>
                </a:ext>
              </a:extLst>
            </p:cNvPr>
            <p:cNvGrpSpPr/>
            <p:nvPr/>
          </p:nvGrpSpPr>
          <p:grpSpPr>
            <a:xfrm>
              <a:off x="1785326" y="1862941"/>
              <a:ext cx="1124712" cy="707052"/>
              <a:chOff x="4572000" y="2062354"/>
              <a:chExt cx="1124712" cy="707052"/>
            </a:xfrm>
          </p:grpSpPr>
          <p:grpSp>
            <p:nvGrpSpPr>
              <p:cNvPr id="60" name="Group 41">
                <a:extLst>
                  <a:ext uri="{FF2B5EF4-FFF2-40B4-BE49-F238E27FC236}">
                    <a16:creationId xmlns:a16="http://schemas.microsoft.com/office/drawing/2014/main" xmlns="" id="{3BF719BE-D73F-0517-5704-6D3656BC8374}"/>
                  </a:ext>
                </a:extLst>
              </p:cNvPr>
              <p:cNvGrpSpPr/>
              <p:nvPr/>
            </p:nvGrpSpPr>
            <p:grpSpPr>
              <a:xfrm>
                <a:off x="4572000" y="2062354"/>
                <a:ext cx="1124712" cy="645872"/>
                <a:chOff x="4251278" y="1925876"/>
                <a:chExt cx="1124712" cy="645872"/>
              </a:xfrm>
            </p:grpSpPr>
            <p:sp>
              <p:nvSpPr>
                <p:cNvPr id="67" name="Rectangle 48">
                  <a:extLst>
                    <a:ext uri="{FF2B5EF4-FFF2-40B4-BE49-F238E27FC236}">
                      <a16:creationId xmlns:a16="http://schemas.microsoft.com/office/drawing/2014/main" xmlns="" id="{5D0A5DB0-E78E-8184-FEF1-2AFC4F4B6ED2}"/>
                    </a:ext>
                  </a:extLst>
                </p:cNvPr>
                <p:cNvSpPr/>
                <p:nvPr/>
              </p:nvSpPr>
              <p:spPr>
                <a:xfrm>
                  <a:off x="4251278" y="2285794"/>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k-SK"/>
                </a:p>
              </p:txBody>
            </p:sp>
            <p:sp>
              <p:nvSpPr>
                <p:cNvPr id="68" name="Rectangle 49">
                  <a:extLst>
                    <a:ext uri="{FF2B5EF4-FFF2-40B4-BE49-F238E27FC236}">
                      <a16:creationId xmlns:a16="http://schemas.microsoft.com/office/drawing/2014/main" xmlns="" id="{50F8637B-1FBC-7003-5331-76F7A87952BE}"/>
                    </a:ext>
                  </a:extLst>
                </p:cNvPr>
                <p:cNvSpPr/>
                <p:nvPr/>
              </p:nvSpPr>
              <p:spPr>
                <a:xfrm>
                  <a:off x="4653273" y="2283522"/>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k-SK"/>
                </a:p>
              </p:txBody>
            </p:sp>
            <p:sp>
              <p:nvSpPr>
                <p:cNvPr id="69" name="Rectangle 50">
                  <a:extLst>
                    <a:ext uri="{FF2B5EF4-FFF2-40B4-BE49-F238E27FC236}">
                      <a16:creationId xmlns:a16="http://schemas.microsoft.com/office/drawing/2014/main" xmlns="" id="{FFE37B50-2607-9288-2523-194F783365FD}"/>
                    </a:ext>
                  </a:extLst>
                </p:cNvPr>
                <p:cNvSpPr/>
                <p:nvPr/>
              </p:nvSpPr>
              <p:spPr>
                <a:xfrm>
                  <a:off x="4653273" y="1925876"/>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k-SK" dirty="0"/>
                </a:p>
              </p:txBody>
            </p:sp>
            <p:sp>
              <p:nvSpPr>
                <p:cNvPr id="70" name="Rectangle 51">
                  <a:extLst>
                    <a:ext uri="{FF2B5EF4-FFF2-40B4-BE49-F238E27FC236}">
                      <a16:creationId xmlns:a16="http://schemas.microsoft.com/office/drawing/2014/main" xmlns="" id="{B2468560-D514-BA8D-467C-0E182E98AA76}"/>
                    </a:ext>
                  </a:extLst>
                </p:cNvPr>
                <p:cNvSpPr/>
                <p:nvPr/>
              </p:nvSpPr>
              <p:spPr>
                <a:xfrm>
                  <a:off x="5055268" y="2283522"/>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k-SK"/>
                </a:p>
              </p:txBody>
            </p:sp>
          </p:grpSp>
          <p:cxnSp>
            <p:nvCxnSpPr>
              <p:cNvPr id="61" name="Straight Arrow Connector 42">
                <a:extLst>
                  <a:ext uri="{FF2B5EF4-FFF2-40B4-BE49-F238E27FC236}">
                    <a16:creationId xmlns:a16="http://schemas.microsoft.com/office/drawing/2014/main" xmlns="" id="{AA4F53C6-19AE-E4A3-3C6A-982753654240}"/>
                  </a:ext>
                </a:extLst>
              </p:cNvPr>
              <p:cNvCxnSpPr>
                <a:cxnSpLocks/>
              </p:cNvCxnSpPr>
              <p:nvPr/>
            </p:nvCxnSpPr>
            <p:spPr>
              <a:xfrm flipV="1">
                <a:off x="5137154" y="2124053"/>
                <a:ext cx="0" cy="1625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43">
                <a:extLst>
                  <a:ext uri="{FF2B5EF4-FFF2-40B4-BE49-F238E27FC236}">
                    <a16:creationId xmlns:a16="http://schemas.microsoft.com/office/drawing/2014/main" xmlns="" id="{9880D99D-A11E-DBD2-9F6A-FA92B8C397EA}"/>
                  </a:ext>
                </a:extLst>
              </p:cNvPr>
              <p:cNvCxnSpPr>
                <a:cxnSpLocks/>
              </p:cNvCxnSpPr>
              <p:nvPr/>
            </p:nvCxnSpPr>
            <p:spPr>
              <a:xfrm>
                <a:off x="5134356" y="2486777"/>
                <a:ext cx="0" cy="152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44">
                <a:extLst>
                  <a:ext uri="{FF2B5EF4-FFF2-40B4-BE49-F238E27FC236}">
                    <a16:creationId xmlns:a16="http://schemas.microsoft.com/office/drawing/2014/main" xmlns="" id="{28182CEE-BFC3-9A8F-A683-6C1D9E00C655}"/>
                  </a:ext>
                </a:extLst>
              </p:cNvPr>
              <p:cNvCxnSpPr>
                <a:cxnSpLocks/>
              </p:cNvCxnSpPr>
              <p:nvPr/>
            </p:nvCxnSpPr>
            <p:spPr>
              <a:xfrm flipH="1">
                <a:off x="4645618" y="2574634"/>
                <a:ext cx="17348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45">
                <a:extLst>
                  <a:ext uri="{FF2B5EF4-FFF2-40B4-BE49-F238E27FC236}">
                    <a16:creationId xmlns:a16="http://schemas.microsoft.com/office/drawing/2014/main" xmlns="" id="{C599419C-E832-BBE8-3D94-60E44B44F0BF}"/>
                  </a:ext>
                </a:extLst>
              </p:cNvPr>
              <p:cNvCxnSpPr>
                <a:cxnSpLocks/>
              </p:cNvCxnSpPr>
              <p:nvPr/>
            </p:nvCxnSpPr>
            <p:spPr>
              <a:xfrm>
                <a:off x="5445628" y="2562977"/>
                <a:ext cx="1814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5" name="Rectangle 46">
                <a:extLst>
                  <a:ext uri="{FF2B5EF4-FFF2-40B4-BE49-F238E27FC236}">
                    <a16:creationId xmlns:a16="http://schemas.microsoft.com/office/drawing/2014/main" xmlns="" id="{736C6BE0-C8AC-9680-0F6F-EEA2A6C9E666}"/>
                  </a:ext>
                </a:extLst>
              </p:cNvPr>
              <p:cNvSpPr/>
              <p:nvPr/>
            </p:nvSpPr>
            <p:spPr>
              <a:xfrm>
                <a:off x="4892722" y="2355633"/>
                <a:ext cx="483268" cy="413773"/>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sk-SK"/>
              </a:p>
            </p:txBody>
          </p:sp>
        </p:grpSp>
        <p:grpSp>
          <p:nvGrpSpPr>
            <p:cNvPr id="83" name="Group 39">
              <a:extLst>
                <a:ext uri="{FF2B5EF4-FFF2-40B4-BE49-F238E27FC236}">
                  <a16:creationId xmlns:a16="http://schemas.microsoft.com/office/drawing/2014/main" xmlns="" id="{BBFABCC4-1EA1-6017-B701-FC56C637AF10}"/>
                </a:ext>
              </a:extLst>
            </p:cNvPr>
            <p:cNvGrpSpPr/>
            <p:nvPr/>
          </p:nvGrpSpPr>
          <p:grpSpPr>
            <a:xfrm>
              <a:off x="439788" y="2601390"/>
              <a:ext cx="1124712" cy="714759"/>
              <a:chOff x="4572000" y="1993467"/>
              <a:chExt cx="1124712" cy="714759"/>
            </a:xfrm>
          </p:grpSpPr>
          <p:grpSp>
            <p:nvGrpSpPr>
              <p:cNvPr id="91" name="Group 20">
                <a:extLst>
                  <a:ext uri="{FF2B5EF4-FFF2-40B4-BE49-F238E27FC236}">
                    <a16:creationId xmlns:a16="http://schemas.microsoft.com/office/drawing/2014/main" xmlns="" id="{37A66F53-1179-477A-DE6B-D3540A0181C0}"/>
                  </a:ext>
                </a:extLst>
              </p:cNvPr>
              <p:cNvGrpSpPr/>
              <p:nvPr/>
            </p:nvGrpSpPr>
            <p:grpSpPr>
              <a:xfrm>
                <a:off x="4572000" y="2062354"/>
                <a:ext cx="1124712" cy="645872"/>
                <a:chOff x="4251278" y="1925876"/>
                <a:chExt cx="1124712" cy="645872"/>
              </a:xfrm>
            </p:grpSpPr>
            <p:sp>
              <p:nvSpPr>
                <p:cNvPr id="97" name="Rectangle 16">
                  <a:extLst>
                    <a:ext uri="{FF2B5EF4-FFF2-40B4-BE49-F238E27FC236}">
                      <a16:creationId xmlns:a16="http://schemas.microsoft.com/office/drawing/2014/main" xmlns="" id="{17940EF1-8860-7A9F-6D19-75D93F1DDCC4}"/>
                    </a:ext>
                  </a:extLst>
                </p:cNvPr>
                <p:cNvSpPr/>
                <p:nvPr/>
              </p:nvSpPr>
              <p:spPr>
                <a:xfrm>
                  <a:off x="4251278" y="2285794"/>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sk-SK" b="1" dirty="0">
                      <a:solidFill>
                        <a:schemeClr val="tx1"/>
                      </a:solidFill>
                    </a:rPr>
                    <a:t>A</a:t>
                  </a:r>
                </a:p>
              </p:txBody>
            </p:sp>
            <p:sp>
              <p:nvSpPr>
                <p:cNvPr id="98" name="Rectangle 17">
                  <a:extLst>
                    <a:ext uri="{FF2B5EF4-FFF2-40B4-BE49-F238E27FC236}">
                      <a16:creationId xmlns:a16="http://schemas.microsoft.com/office/drawing/2014/main" xmlns="" id="{B8F34522-B631-3015-6DF7-70FD0F509D57}"/>
                    </a:ext>
                  </a:extLst>
                </p:cNvPr>
                <p:cNvSpPr/>
                <p:nvPr/>
              </p:nvSpPr>
              <p:spPr>
                <a:xfrm>
                  <a:off x="4653273" y="2283522"/>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sk-SK" b="1" dirty="0">
                      <a:solidFill>
                        <a:schemeClr val="tx1"/>
                      </a:solidFill>
                    </a:rPr>
                    <a:t>S</a:t>
                  </a:r>
                </a:p>
              </p:txBody>
            </p:sp>
            <p:sp>
              <p:nvSpPr>
                <p:cNvPr id="99" name="Rectangle 18">
                  <a:extLst>
                    <a:ext uri="{FF2B5EF4-FFF2-40B4-BE49-F238E27FC236}">
                      <a16:creationId xmlns:a16="http://schemas.microsoft.com/office/drawing/2014/main" xmlns="" id="{37CB3119-4D9F-DA80-DDB3-09DBDFA144CF}"/>
                    </a:ext>
                  </a:extLst>
                </p:cNvPr>
                <p:cNvSpPr/>
                <p:nvPr/>
              </p:nvSpPr>
              <p:spPr>
                <a:xfrm>
                  <a:off x="4653273" y="1925876"/>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sk-SK" b="1" dirty="0">
                      <a:solidFill>
                        <a:schemeClr val="tx1"/>
                      </a:solidFill>
                    </a:rPr>
                    <a:t>W</a:t>
                  </a:r>
                </a:p>
              </p:txBody>
            </p:sp>
            <p:sp>
              <p:nvSpPr>
                <p:cNvPr id="100" name="Rectangle 19">
                  <a:extLst>
                    <a:ext uri="{FF2B5EF4-FFF2-40B4-BE49-F238E27FC236}">
                      <a16:creationId xmlns:a16="http://schemas.microsoft.com/office/drawing/2014/main" xmlns="" id="{AA1630C7-9FBE-D96F-3306-79E26EFF0372}"/>
                    </a:ext>
                  </a:extLst>
                </p:cNvPr>
                <p:cNvSpPr/>
                <p:nvPr/>
              </p:nvSpPr>
              <p:spPr>
                <a:xfrm>
                  <a:off x="5055268" y="2283522"/>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sk-SK" b="1" dirty="0">
                      <a:solidFill>
                        <a:schemeClr val="tx1"/>
                      </a:solidFill>
                    </a:rPr>
                    <a:t>D</a:t>
                  </a:r>
                </a:p>
              </p:txBody>
            </p:sp>
          </p:grpSp>
          <p:sp>
            <p:nvSpPr>
              <p:cNvPr id="96" name="Rectangle 36">
                <a:extLst>
                  <a:ext uri="{FF2B5EF4-FFF2-40B4-BE49-F238E27FC236}">
                    <a16:creationId xmlns:a16="http://schemas.microsoft.com/office/drawing/2014/main" xmlns="" id="{D78424D8-E32B-59EA-1038-B1539B08774E}"/>
                  </a:ext>
                </a:extLst>
              </p:cNvPr>
              <p:cNvSpPr/>
              <p:nvPr/>
            </p:nvSpPr>
            <p:spPr>
              <a:xfrm>
                <a:off x="4892722" y="1993467"/>
                <a:ext cx="483268" cy="413773"/>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sk-SK"/>
              </a:p>
            </p:txBody>
          </p:sp>
        </p:grpSp>
        <p:grpSp>
          <p:nvGrpSpPr>
            <p:cNvPr id="112" name="Group 39">
              <a:extLst>
                <a:ext uri="{FF2B5EF4-FFF2-40B4-BE49-F238E27FC236}">
                  <a16:creationId xmlns:a16="http://schemas.microsoft.com/office/drawing/2014/main" xmlns="" id="{9BAC807A-37D9-6E14-559D-644712F00057}"/>
                </a:ext>
              </a:extLst>
            </p:cNvPr>
            <p:cNvGrpSpPr/>
            <p:nvPr/>
          </p:nvGrpSpPr>
          <p:grpSpPr>
            <a:xfrm>
              <a:off x="1760182" y="2663661"/>
              <a:ext cx="1124712" cy="714525"/>
              <a:chOff x="4572000" y="2062354"/>
              <a:chExt cx="1124712" cy="714525"/>
            </a:xfrm>
          </p:grpSpPr>
          <p:grpSp>
            <p:nvGrpSpPr>
              <p:cNvPr id="113" name="Group 20">
                <a:extLst>
                  <a:ext uri="{FF2B5EF4-FFF2-40B4-BE49-F238E27FC236}">
                    <a16:creationId xmlns:a16="http://schemas.microsoft.com/office/drawing/2014/main" xmlns="" id="{E7D34ECC-49FA-39B5-D9C6-13E61350BEDD}"/>
                  </a:ext>
                </a:extLst>
              </p:cNvPr>
              <p:cNvGrpSpPr/>
              <p:nvPr/>
            </p:nvGrpSpPr>
            <p:grpSpPr>
              <a:xfrm>
                <a:off x="4572000" y="2062354"/>
                <a:ext cx="1124712" cy="645872"/>
                <a:chOff x="4251278" y="1925876"/>
                <a:chExt cx="1124712" cy="645872"/>
              </a:xfrm>
            </p:grpSpPr>
            <p:sp>
              <p:nvSpPr>
                <p:cNvPr id="115" name="Rectangle 16">
                  <a:extLst>
                    <a:ext uri="{FF2B5EF4-FFF2-40B4-BE49-F238E27FC236}">
                      <a16:creationId xmlns:a16="http://schemas.microsoft.com/office/drawing/2014/main" xmlns="" id="{C176531A-29A3-4776-38EE-22D18FF43957}"/>
                    </a:ext>
                  </a:extLst>
                </p:cNvPr>
                <p:cNvSpPr/>
                <p:nvPr/>
              </p:nvSpPr>
              <p:spPr>
                <a:xfrm>
                  <a:off x="4251278" y="2285794"/>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sk-SK" b="1" dirty="0">
                      <a:solidFill>
                        <a:schemeClr val="tx1"/>
                      </a:solidFill>
                    </a:rPr>
                    <a:t>A</a:t>
                  </a:r>
                </a:p>
              </p:txBody>
            </p:sp>
            <p:sp>
              <p:nvSpPr>
                <p:cNvPr id="116" name="Rectangle 17">
                  <a:extLst>
                    <a:ext uri="{FF2B5EF4-FFF2-40B4-BE49-F238E27FC236}">
                      <a16:creationId xmlns:a16="http://schemas.microsoft.com/office/drawing/2014/main" xmlns="" id="{EC51C505-6F86-C26A-6012-15A7FC105FF8}"/>
                    </a:ext>
                  </a:extLst>
                </p:cNvPr>
                <p:cNvSpPr/>
                <p:nvPr/>
              </p:nvSpPr>
              <p:spPr>
                <a:xfrm>
                  <a:off x="4653273" y="2283522"/>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sk-SK" b="1" dirty="0">
                      <a:solidFill>
                        <a:schemeClr val="tx1"/>
                      </a:solidFill>
                    </a:rPr>
                    <a:t>S</a:t>
                  </a:r>
                </a:p>
              </p:txBody>
            </p:sp>
            <p:sp>
              <p:nvSpPr>
                <p:cNvPr id="117" name="Rectangle 18">
                  <a:extLst>
                    <a:ext uri="{FF2B5EF4-FFF2-40B4-BE49-F238E27FC236}">
                      <a16:creationId xmlns:a16="http://schemas.microsoft.com/office/drawing/2014/main" xmlns="" id="{0CAB59B5-C272-9470-B308-333C90E096B6}"/>
                    </a:ext>
                  </a:extLst>
                </p:cNvPr>
                <p:cNvSpPr/>
                <p:nvPr/>
              </p:nvSpPr>
              <p:spPr>
                <a:xfrm>
                  <a:off x="4653273" y="1925876"/>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sk-SK" b="1" dirty="0">
                      <a:solidFill>
                        <a:schemeClr val="tx1"/>
                      </a:solidFill>
                    </a:rPr>
                    <a:t>W</a:t>
                  </a:r>
                </a:p>
              </p:txBody>
            </p:sp>
            <p:sp>
              <p:nvSpPr>
                <p:cNvPr id="118" name="Rectangle 19">
                  <a:extLst>
                    <a:ext uri="{FF2B5EF4-FFF2-40B4-BE49-F238E27FC236}">
                      <a16:creationId xmlns:a16="http://schemas.microsoft.com/office/drawing/2014/main" xmlns="" id="{3D54617F-B691-84D3-FDA5-33BED9A55626}"/>
                    </a:ext>
                  </a:extLst>
                </p:cNvPr>
                <p:cNvSpPr/>
                <p:nvPr/>
              </p:nvSpPr>
              <p:spPr>
                <a:xfrm>
                  <a:off x="5055268" y="2283522"/>
                  <a:ext cx="320722" cy="2859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sk-SK" b="1" dirty="0">
                      <a:solidFill>
                        <a:schemeClr val="tx1"/>
                      </a:solidFill>
                    </a:rPr>
                    <a:t>D</a:t>
                  </a:r>
                </a:p>
              </p:txBody>
            </p:sp>
          </p:grpSp>
          <p:sp>
            <p:nvSpPr>
              <p:cNvPr id="114" name="Rectangle 36">
                <a:extLst>
                  <a:ext uri="{FF2B5EF4-FFF2-40B4-BE49-F238E27FC236}">
                    <a16:creationId xmlns:a16="http://schemas.microsoft.com/office/drawing/2014/main" xmlns="" id="{2D2B546D-D85B-286B-7AF1-0326DE370866}"/>
                  </a:ext>
                </a:extLst>
              </p:cNvPr>
              <p:cNvSpPr/>
              <p:nvPr/>
            </p:nvSpPr>
            <p:spPr>
              <a:xfrm>
                <a:off x="4892722" y="2363106"/>
                <a:ext cx="483268" cy="413773"/>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sk-SK"/>
              </a:p>
            </p:txBody>
          </p:sp>
        </p:grpSp>
      </p:grpSp>
      <p:pic>
        <p:nvPicPr>
          <p:cNvPr id="7" name="Picture 6" descr="A picture containing text, monitor, screen, display&#10;&#10;Description automatically generated">
            <a:extLst>
              <a:ext uri="{FF2B5EF4-FFF2-40B4-BE49-F238E27FC236}">
                <a16:creationId xmlns:a16="http://schemas.microsoft.com/office/drawing/2014/main" xmlns="" id="{4CE0D28C-1C4E-2CD5-7BC4-9770FA8F301A}"/>
              </a:ext>
            </a:extLst>
          </p:cNvPr>
          <p:cNvPicPr>
            <a:picLocks noChangeAspect="1"/>
          </p:cNvPicPr>
          <p:nvPr/>
        </p:nvPicPr>
        <p:blipFill>
          <a:blip r:embed="rId14"/>
          <a:stretch>
            <a:fillRect/>
          </a:stretch>
        </p:blipFill>
        <p:spPr>
          <a:xfrm>
            <a:off x="6145143" y="2390949"/>
            <a:ext cx="1351385" cy="361601"/>
          </a:xfrm>
          <a:prstGeom prst="rect">
            <a:avLst/>
          </a:prstGeom>
        </p:spPr>
      </p:pic>
      <p:pic>
        <p:nvPicPr>
          <p:cNvPr id="9" name="Picture 8" descr="A picture containing text, clock, light&#10;&#10;Description automatically generated">
            <a:extLst>
              <a:ext uri="{FF2B5EF4-FFF2-40B4-BE49-F238E27FC236}">
                <a16:creationId xmlns:a16="http://schemas.microsoft.com/office/drawing/2014/main" xmlns="" id="{A0D966A8-3447-49ED-835F-0CBBA50FF9BE}"/>
              </a:ext>
            </a:extLst>
          </p:cNvPr>
          <p:cNvPicPr>
            <a:picLocks noChangeAspect="1"/>
          </p:cNvPicPr>
          <p:nvPr/>
        </p:nvPicPr>
        <p:blipFill>
          <a:blip r:embed="rId15"/>
          <a:stretch>
            <a:fillRect/>
          </a:stretch>
        </p:blipFill>
        <p:spPr>
          <a:xfrm>
            <a:off x="8214146" y="1920011"/>
            <a:ext cx="836416" cy="836416"/>
          </a:xfrm>
          <a:prstGeom prst="rect">
            <a:avLst/>
          </a:prstGeom>
        </p:spPr>
      </p:pic>
      <p:pic>
        <p:nvPicPr>
          <p:cNvPr id="11" name="Picture 10" descr="A picture containing text, clock, dark, light&#10;&#10;Description automatically generated">
            <a:extLst>
              <a:ext uri="{FF2B5EF4-FFF2-40B4-BE49-F238E27FC236}">
                <a16:creationId xmlns:a16="http://schemas.microsoft.com/office/drawing/2014/main" xmlns="" id="{4B593DFD-897D-9DF9-DD46-5A6912B18E5F}"/>
              </a:ext>
            </a:extLst>
          </p:cNvPr>
          <p:cNvPicPr>
            <a:picLocks noChangeAspect="1"/>
          </p:cNvPicPr>
          <p:nvPr/>
        </p:nvPicPr>
        <p:blipFill>
          <a:blip r:embed="rId16"/>
          <a:stretch>
            <a:fillRect/>
          </a:stretch>
        </p:blipFill>
        <p:spPr>
          <a:xfrm>
            <a:off x="7434838" y="2262907"/>
            <a:ext cx="731316" cy="731316"/>
          </a:xfrm>
          <a:prstGeom prst="rect">
            <a:avLst/>
          </a:prstGeom>
        </p:spPr>
      </p:pic>
    </p:spTree>
  </p:cSld>
  <p:clrMapOvr>
    <a:masterClrMapping/>
  </p:clrMapOvr>
  <p:transition spd="slow">
    <p:cover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ázok 9">
            <a:extLst>
              <a:ext uri="{FF2B5EF4-FFF2-40B4-BE49-F238E27FC236}">
                <a16:creationId xmlns:a16="http://schemas.microsoft.com/office/drawing/2014/main" xmlns="" id="{8F9FC4DA-84C2-4389-8802-881D57ECD766}"/>
              </a:ext>
            </a:extLst>
          </p:cNvPr>
          <p:cNvPicPr>
            <a:picLocks noChangeAspect="1"/>
          </p:cNvPicPr>
          <p:nvPr/>
        </p:nvPicPr>
        <p:blipFill rotWithShape="1">
          <a:blip r:embed="rId2"/>
          <a:srcRect l="69243" t="19123" b="53334"/>
          <a:stretch/>
        </p:blipFill>
        <p:spPr>
          <a:xfrm>
            <a:off x="4434236" y="298245"/>
            <a:ext cx="3243897" cy="1634005"/>
          </a:xfrm>
          <a:prstGeom prst="rect">
            <a:avLst/>
          </a:prstGeom>
          <a:ln w="19050">
            <a:solidFill>
              <a:schemeClr val="tx1"/>
            </a:solidFill>
          </a:ln>
        </p:spPr>
      </p:pic>
      <p:pic>
        <p:nvPicPr>
          <p:cNvPr id="15" name="Obrázok 14">
            <a:extLst>
              <a:ext uri="{FF2B5EF4-FFF2-40B4-BE49-F238E27FC236}">
                <a16:creationId xmlns:a16="http://schemas.microsoft.com/office/drawing/2014/main" xmlns="" id="{6ECDDF69-17CF-4759-A487-53D3369137D4}"/>
              </a:ext>
            </a:extLst>
          </p:cNvPr>
          <p:cNvPicPr>
            <a:picLocks noChangeAspect="1"/>
          </p:cNvPicPr>
          <p:nvPr/>
        </p:nvPicPr>
        <p:blipFill rotWithShape="1">
          <a:blip r:embed="rId3"/>
          <a:srcRect l="68485" t="11581" b="47560"/>
          <a:stretch/>
        </p:blipFill>
        <p:spPr>
          <a:xfrm>
            <a:off x="5680364" y="2610163"/>
            <a:ext cx="2881746" cy="2101569"/>
          </a:xfrm>
          <a:prstGeom prst="rect">
            <a:avLst/>
          </a:prstGeom>
        </p:spPr>
      </p:pic>
      <p:cxnSp>
        <p:nvCxnSpPr>
          <p:cNvPr id="19" name="Rovná spojovacia šípka 18">
            <a:extLst>
              <a:ext uri="{FF2B5EF4-FFF2-40B4-BE49-F238E27FC236}">
                <a16:creationId xmlns:a16="http://schemas.microsoft.com/office/drawing/2014/main" xmlns="" id="{CC4B3871-22B6-4E6A-A5A4-C173D861125B}"/>
              </a:ext>
            </a:extLst>
          </p:cNvPr>
          <p:cNvCxnSpPr>
            <a:cxnSpLocks/>
          </p:cNvCxnSpPr>
          <p:nvPr/>
        </p:nvCxnSpPr>
        <p:spPr>
          <a:xfrm flipH="1" flipV="1">
            <a:off x="6150726" y="1385455"/>
            <a:ext cx="1133994" cy="80968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Rovná spojovacia šípka 20">
            <a:extLst>
              <a:ext uri="{FF2B5EF4-FFF2-40B4-BE49-F238E27FC236}">
                <a16:creationId xmlns:a16="http://schemas.microsoft.com/office/drawing/2014/main" xmlns="" id="{72FE73BD-AA83-4469-8CC9-49A2BC6900E6}"/>
              </a:ext>
            </a:extLst>
          </p:cNvPr>
          <p:cNvCxnSpPr>
            <a:cxnSpLocks/>
          </p:cNvCxnSpPr>
          <p:nvPr/>
        </p:nvCxnSpPr>
        <p:spPr>
          <a:xfrm>
            <a:off x="7190509" y="2015836"/>
            <a:ext cx="0" cy="249965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 name="BlokTextu 17">
            <a:extLst>
              <a:ext uri="{FF2B5EF4-FFF2-40B4-BE49-F238E27FC236}">
                <a16:creationId xmlns:a16="http://schemas.microsoft.com/office/drawing/2014/main" xmlns="" id="{1D6A5D0F-F31B-4F2C-B7AA-15CDF8E5DA61}"/>
              </a:ext>
            </a:extLst>
          </p:cNvPr>
          <p:cNvSpPr txBox="1"/>
          <p:nvPr/>
        </p:nvSpPr>
        <p:spPr>
          <a:xfrm>
            <a:off x="6901473" y="1946954"/>
            <a:ext cx="1856041" cy="6001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sk-SK" sz="1100" dirty="0">
                <a:solidFill>
                  <a:schemeClr val="tx1"/>
                </a:solidFill>
              </a:rPr>
              <a:t>Tvorili sme ich ale s rozdielnou </a:t>
            </a:r>
            <a:r>
              <a:rPr lang="sk-SK" sz="1100" dirty="0" err="1">
                <a:solidFill>
                  <a:schemeClr val="tx1"/>
                </a:solidFill>
              </a:rPr>
              <a:t>Start</a:t>
            </a:r>
            <a:r>
              <a:rPr lang="sk-SK" sz="1100" dirty="0">
                <a:solidFill>
                  <a:schemeClr val="tx1"/>
                </a:solidFill>
              </a:rPr>
              <a:t> </a:t>
            </a:r>
            <a:r>
              <a:rPr lang="sk-SK" sz="1100" dirty="0" err="1">
                <a:solidFill>
                  <a:schemeClr val="tx1"/>
                </a:solidFill>
              </a:rPr>
              <a:t>size</a:t>
            </a:r>
            <a:r>
              <a:rPr lang="sk-SK" sz="1100" dirty="0">
                <a:solidFill>
                  <a:schemeClr val="tx1"/>
                </a:solidFill>
              </a:rPr>
              <a:t>, kvôli rôznorodej veľkosti</a:t>
            </a:r>
          </a:p>
        </p:txBody>
      </p:sp>
      <p:sp>
        <p:nvSpPr>
          <p:cNvPr id="25" name="Obdĺžnik 24">
            <a:extLst>
              <a:ext uri="{FF2B5EF4-FFF2-40B4-BE49-F238E27FC236}">
                <a16:creationId xmlns:a16="http://schemas.microsoft.com/office/drawing/2014/main" xmlns="" id="{39A4AE1C-FD62-4D91-9F47-DCBB5355196F}"/>
              </a:ext>
            </a:extLst>
          </p:cNvPr>
          <p:cNvSpPr/>
          <p:nvPr/>
        </p:nvSpPr>
        <p:spPr>
          <a:xfrm>
            <a:off x="5545710" y="1214409"/>
            <a:ext cx="605016" cy="159559"/>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sk-SK"/>
          </a:p>
        </p:txBody>
      </p:sp>
      <p:sp>
        <p:nvSpPr>
          <p:cNvPr id="26" name="Obdĺžnik 25">
            <a:extLst>
              <a:ext uri="{FF2B5EF4-FFF2-40B4-BE49-F238E27FC236}">
                <a16:creationId xmlns:a16="http://schemas.microsoft.com/office/drawing/2014/main" xmlns="" id="{9089DE98-8205-4CE0-AD44-92751A41EFED}"/>
              </a:ext>
            </a:extLst>
          </p:cNvPr>
          <p:cNvSpPr/>
          <p:nvPr/>
        </p:nvSpPr>
        <p:spPr>
          <a:xfrm>
            <a:off x="6761072" y="4515491"/>
            <a:ext cx="605016" cy="159559"/>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sk-SK"/>
          </a:p>
        </p:txBody>
      </p:sp>
      <p:pic>
        <p:nvPicPr>
          <p:cNvPr id="33" name="Obrázok 32">
            <a:extLst>
              <a:ext uri="{FF2B5EF4-FFF2-40B4-BE49-F238E27FC236}">
                <a16:creationId xmlns:a16="http://schemas.microsoft.com/office/drawing/2014/main" xmlns="" id="{F72FEB07-9476-4BB9-974D-8C249603D302}"/>
              </a:ext>
            </a:extLst>
          </p:cNvPr>
          <p:cNvPicPr>
            <a:picLocks noChangeAspect="1"/>
          </p:cNvPicPr>
          <p:nvPr/>
        </p:nvPicPr>
        <p:blipFill rotWithShape="1">
          <a:blip r:embed="rId4"/>
          <a:srcRect l="69250" t="23610" r="666" b="68991"/>
          <a:stretch/>
        </p:blipFill>
        <p:spPr>
          <a:xfrm>
            <a:off x="266501" y="3198454"/>
            <a:ext cx="3670490" cy="507803"/>
          </a:xfrm>
          <a:prstGeom prst="rect">
            <a:avLst/>
          </a:prstGeom>
        </p:spPr>
      </p:pic>
      <p:sp>
        <p:nvSpPr>
          <p:cNvPr id="34" name="BlokTextu 33">
            <a:extLst>
              <a:ext uri="{FF2B5EF4-FFF2-40B4-BE49-F238E27FC236}">
                <a16:creationId xmlns:a16="http://schemas.microsoft.com/office/drawing/2014/main" xmlns="" id="{0F65FB81-FFAA-432B-AC16-7BB3B21150ED}"/>
              </a:ext>
            </a:extLst>
          </p:cNvPr>
          <p:cNvSpPr txBox="1"/>
          <p:nvPr/>
        </p:nvSpPr>
        <p:spPr>
          <a:xfrm>
            <a:off x="266501" y="1115247"/>
            <a:ext cx="2035781" cy="6001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sk-SK" sz="1100" dirty="0">
                <a:solidFill>
                  <a:schemeClr val="tx1"/>
                </a:solidFill>
              </a:rPr>
              <a:t>Podľa toho ako veľa planét  určitého druhu sme chceli sme nastavili Rate over </a:t>
            </a:r>
            <a:r>
              <a:rPr lang="sk-SK" sz="1100" dirty="0" err="1">
                <a:solidFill>
                  <a:schemeClr val="tx1"/>
                </a:solidFill>
              </a:rPr>
              <a:t>Time</a:t>
            </a:r>
            <a:r>
              <a:rPr lang="sk-SK" sz="1100" dirty="0">
                <a:solidFill>
                  <a:schemeClr val="tx1"/>
                </a:solidFill>
              </a:rPr>
              <a:t>, </a:t>
            </a:r>
          </a:p>
        </p:txBody>
      </p:sp>
      <p:pic>
        <p:nvPicPr>
          <p:cNvPr id="36" name="Obrázok 35">
            <a:extLst>
              <a:ext uri="{FF2B5EF4-FFF2-40B4-BE49-F238E27FC236}">
                <a16:creationId xmlns:a16="http://schemas.microsoft.com/office/drawing/2014/main" xmlns="" id="{CEC71155-A356-4F5C-9CF6-E45D9AF1E4EB}"/>
              </a:ext>
            </a:extLst>
          </p:cNvPr>
          <p:cNvPicPr>
            <a:picLocks noChangeAspect="1"/>
          </p:cNvPicPr>
          <p:nvPr/>
        </p:nvPicPr>
        <p:blipFill rotWithShape="1">
          <a:blip r:embed="rId5"/>
          <a:srcRect l="69082" t="23610" r="751" b="68991"/>
          <a:stretch/>
        </p:blipFill>
        <p:spPr>
          <a:xfrm>
            <a:off x="266501" y="2571750"/>
            <a:ext cx="3680657" cy="507803"/>
          </a:xfrm>
          <a:prstGeom prst="rect">
            <a:avLst/>
          </a:prstGeom>
        </p:spPr>
      </p:pic>
      <p:sp>
        <p:nvSpPr>
          <p:cNvPr id="37" name="BlokTextu 36">
            <a:extLst>
              <a:ext uri="{FF2B5EF4-FFF2-40B4-BE49-F238E27FC236}">
                <a16:creationId xmlns:a16="http://schemas.microsoft.com/office/drawing/2014/main" xmlns="" id="{3475A3C0-03D3-4D54-8E83-DAA60315D175}"/>
              </a:ext>
            </a:extLst>
          </p:cNvPr>
          <p:cNvSpPr txBox="1"/>
          <p:nvPr/>
        </p:nvSpPr>
        <p:spPr>
          <a:xfrm>
            <a:off x="293173" y="1855670"/>
            <a:ext cx="3243897" cy="6001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sk-SK" sz="1100" dirty="0">
                <a:solidFill>
                  <a:schemeClr val="bg1"/>
                </a:solidFill>
              </a:rPr>
              <a:t>Väčším planétam ako Zem, Mesiac a fialovej planéte sme nastavili nižšiu hodnotu, čo znamená že sa objaví len 1 raz za čas.</a:t>
            </a:r>
          </a:p>
        </p:txBody>
      </p:sp>
      <p:sp>
        <p:nvSpPr>
          <p:cNvPr id="38" name="BlokTextu 37">
            <a:extLst>
              <a:ext uri="{FF2B5EF4-FFF2-40B4-BE49-F238E27FC236}">
                <a16:creationId xmlns:a16="http://schemas.microsoft.com/office/drawing/2014/main" xmlns="" id="{DE7C0EE6-C1A6-44D7-BDF8-EBC0914089C9}"/>
              </a:ext>
            </a:extLst>
          </p:cNvPr>
          <p:cNvSpPr txBox="1"/>
          <p:nvPr/>
        </p:nvSpPr>
        <p:spPr>
          <a:xfrm>
            <a:off x="2639290" y="3825158"/>
            <a:ext cx="2035781" cy="6001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sk-SK" sz="1100" dirty="0">
                <a:solidFill>
                  <a:schemeClr val="tx1"/>
                </a:solidFill>
              </a:rPr>
              <a:t>Čím vyššiu hodnotu sme nastavili tým viac planét vznikalo</a:t>
            </a:r>
          </a:p>
        </p:txBody>
      </p:sp>
      <p:sp>
        <p:nvSpPr>
          <p:cNvPr id="16" name="BlokTextu 15">
            <a:extLst>
              <a:ext uri="{FF2B5EF4-FFF2-40B4-BE49-F238E27FC236}">
                <a16:creationId xmlns:a16="http://schemas.microsoft.com/office/drawing/2014/main" xmlns="" id="{D2C42A45-4149-D477-D170-E2227F590AD5}"/>
              </a:ext>
            </a:extLst>
          </p:cNvPr>
          <p:cNvSpPr txBox="1"/>
          <p:nvPr/>
        </p:nvSpPr>
        <p:spPr>
          <a:xfrm>
            <a:off x="165005" y="144379"/>
            <a:ext cx="2211050" cy="30777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sk-SK" dirty="0">
                <a:latin typeface="Arvo" panose="020B0604020202020204" charset="0"/>
              </a:rPr>
              <a:t>Ukážka dokumentácie</a:t>
            </a:r>
          </a:p>
        </p:txBody>
      </p:sp>
    </p:spTree>
    <p:extLst>
      <p:ext uri="{BB962C8B-B14F-4D97-AF65-F5344CB8AC3E}">
        <p14:creationId xmlns:p14="http://schemas.microsoft.com/office/powerpoint/2010/main" xmlns="" val="3351723519"/>
      </p:ext>
    </p:extLst>
  </p:cSld>
  <p:clrMapOvr>
    <a:masterClrMapping/>
  </p:clrMapOvr>
  <p:transition spd="slow">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ok 3">
            <a:extLst>
              <a:ext uri="{FF2B5EF4-FFF2-40B4-BE49-F238E27FC236}">
                <a16:creationId xmlns:a16="http://schemas.microsoft.com/office/drawing/2014/main" xmlns="" id="{677A17EF-408C-40E3-9D4E-812AF97532BE}"/>
              </a:ext>
            </a:extLst>
          </p:cNvPr>
          <p:cNvPicPr>
            <a:picLocks noChangeAspect="1"/>
          </p:cNvPicPr>
          <p:nvPr/>
        </p:nvPicPr>
        <p:blipFill rotWithShape="1">
          <a:blip r:embed="rId2"/>
          <a:srcRect l="1750" t="23851" r="76250" b="60149"/>
          <a:stretch/>
        </p:blipFill>
        <p:spPr>
          <a:xfrm>
            <a:off x="160020" y="757350"/>
            <a:ext cx="3576320" cy="1463040"/>
          </a:xfrm>
          <a:prstGeom prst="rect">
            <a:avLst/>
          </a:prstGeom>
        </p:spPr>
      </p:pic>
      <p:pic>
        <p:nvPicPr>
          <p:cNvPr id="5" name="Obrázok 4">
            <a:extLst>
              <a:ext uri="{FF2B5EF4-FFF2-40B4-BE49-F238E27FC236}">
                <a16:creationId xmlns:a16="http://schemas.microsoft.com/office/drawing/2014/main" xmlns="" id="{3B77CA0A-EAAB-4463-8AEF-B06F9B29C21A}"/>
              </a:ext>
            </a:extLst>
          </p:cNvPr>
          <p:cNvPicPr>
            <a:picLocks noChangeAspect="1"/>
          </p:cNvPicPr>
          <p:nvPr/>
        </p:nvPicPr>
        <p:blipFill rotWithShape="1">
          <a:blip r:embed="rId3"/>
          <a:srcRect l="24697" t="15353" r="32349" b="41818"/>
          <a:stretch/>
        </p:blipFill>
        <p:spPr>
          <a:xfrm>
            <a:off x="3956049" y="2715690"/>
            <a:ext cx="3705859" cy="2078419"/>
          </a:xfrm>
          <a:prstGeom prst="rect">
            <a:avLst/>
          </a:prstGeom>
        </p:spPr>
      </p:pic>
      <p:cxnSp>
        <p:nvCxnSpPr>
          <p:cNvPr id="6" name="Rovná spojovacia šípka 5">
            <a:extLst>
              <a:ext uri="{FF2B5EF4-FFF2-40B4-BE49-F238E27FC236}">
                <a16:creationId xmlns:a16="http://schemas.microsoft.com/office/drawing/2014/main" xmlns="" id="{6D17F918-7C67-44EC-988B-DC3C3705420A}"/>
              </a:ext>
            </a:extLst>
          </p:cNvPr>
          <p:cNvCxnSpPr>
            <a:cxnSpLocks/>
          </p:cNvCxnSpPr>
          <p:nvPr/>
        </p:nvCxnSpPr>
        <p:spPr>
          <a:xfrm>
            <a:off x="2232660" y="2042160"/>
            <a:ext cx="2979420" cy="207841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6" name="Obrázok 25">
            <a:extLst>
              <a:ext uri="{FF2B5EF4-FFF2-40B4-BE49-F238E27FC236}">
                <a16:creationId xmlns:a16="http://schemas.microsoft.com/office/drawing/2014/main" xmlns="" id="{500D5B98-D01F-41AB-9777-B411212719A6}"/>
              </a:ext>
            </a:extLst>
          </p:cNvPr>
          <p:cNvPicPr>
            <a:picLocks noChangeAspect="1"/>
          </p:cNvPicPr>
          <p:nvPr/>
        </p:nvPicPr>
        <p:blipFill rotWithShape="1">
          <a:blip r:embed="rId4"/>
          <a:srcRect l="25167" t="15912" r="32333" b="43169"/>
          <a:stretch/>
        </p:blipFill>
        <p:spPr>
          <a:xfrm>
            <a:off x="3956049" y="547141"/>
            <a:ext cx="3705738" cy="2006957"/>
          </a:xfrm>
          <a:prstGeom prst="rect">
            <a:avLst/>
          </a:prstGeom>
        </p:spPr>
      </p:pic>
      <p:cxnSp>
        <p:nvCxnSpPr>
          <p:cNvPr id="10" name="Rovná spojovacia šípka 9">
            <a:extLst>
              <a:ext uri="{FF2B5EF4-FFF2-40B4-BE49-F238E27FC236}">
                <a16:creationId xmlns:a16="http://schemas.microsoft.com/office/drawing/2014/main" xmlns="" id="{501DB034-1B0F-4163-97C4-3F4BFF97EC26}"/>
              </a:ext>
            </a:extLst>
          </p:cNvPr>
          <p:cNvCxnSpPr>
            <a:cxnSpLocks/>
          </p:cNvCxnSpPr>
          <p:nvPr/>
        </p:nvCxnSpPr>
        <p:spPr>
          <a:xfrm>
            <a:off x="2232660" y="1899277"/>
            <a:ext cx="4018279" cy="1415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Rovná spojovacia šípka 16">
            <a:extLst>
              <a:ext uri="{FF2B5EF4-FFF2-40B4-BE49-F238E27FC236}">
                <a16:creationId xmlns:a16="http://schemas.microsoft.com/office/drawing/2014/main" xmlns="" id="{9470D658-AB95-4D74-BAA3-C91E902E759E}"/>
              </a:ext>
            </a:extLst>
          </p:cNvPr>
          <p:cNvCxnSpPr>
            <a:cxnSpLocks/>
          </p:cNvCxnSpPr>
          <p:nvPr/>
        </p:nvCxnSpPr>
        <p:spPr>
          <a:xfrm>
            <a:off x="2740557" y="1737990"/>
            <a:ext cx="3378303" cy="243210"/>
          </a:xfrm>
          <a:prstGeom prst="straightConnector1">
            <a:avLst/>
          </a:prstGeom>
          <a:ln>
            <a:solidFill>
              <a:srgbClr val="7030A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Rovná spojovacia šípka 19">
            <a:extLst>
              <a:ext uri="{FF2B5EF4-FFF2-40B4-BE49-F238E27FC236}">
                <a16:creationId xmlns:a16="http://schemas.microsoft.com/office/drawing/2014/main" xmlns="" id="{A7520661-389B-451C-B682-F56407F71BEB}"/>
              </a:ext>
            </a:extLst>
          </p:cNvPr>
          <p:cNvCxnSpPr>
            <a:cxnSpLocks/>
          </p:cNvCxnSpPr>
          <p:nvPr/>
        </p:nvCxnSpPr>
        <p:spPr>
          <a:xfrm>
            <a:off x="2740557" y="1576094"/>
            <a:ext cx="2860143" cy="173904"/>
          </a:xfrm>
          <a:prstGeom prst="straightConnector1">
            <a:avLst/>
          </a:prstGeom>
          <a:ln>
            <a:solidFill>
              <a:srgbClr val="FFC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Rovná spojovacia šípka 21">
            <a:extLst>
              <a:ext uri="{FF2B5EF4-FFF2-40B4-BE49-F238E27FC236}">
                <a16:creationId xmlns:a16="http://schemas.microsoft.com/office/drawing/2014/main" xmlns="" id="{B564FA34-20C2-4AEB-8327-CAD061880385}"/>
              </a:ext>
            </a:extLst>
          </p:cNvPr>
          <p:cNvCxnSpPr>
            <a:cxnSpLocks/>
          </p:cNvCxnSpPr>
          <p:nvPr/>
        </p:nvCxnSpPr>
        <p:spPr>
          <a:xfrm>
            <a:off x="2740557" y="1433820"/>
            <a:ext cx="3286863" cy="243210"/>
          </a:xfrm>
          <a:prstGeom prst="straightConnector1">
            <a:avLst/>
          </a:prstGeom>
          <a:ln>
            <a:solidFill>
              <a:srgbClr val="FFFF00"/>
            </a:solidFill>
            <a:tailEnd type="triangle"/>
          </a:ln>
        </p:spPr>
        <p:style>
          <a:lnRef idx="3">
            <a:schemeClr val="accent2"/>
          </a:lnRef>
          <a:fillRef idx="0">
            <a:schemeClr val="accent2"/>
          </a:fillRef>
          <a:effectRef idx="2">
            <a:schemeClr val="accent2"/>
          </a:effectRef>
          <a:fontRef idx="minor">
            <a:schemeClr val="tx1"/>
          </a:fontRef>
        </p:style>
      </p:cxnSp>
      <p:cxnSp>
        <p:nvCxnSpPr>
          <p:cNvPr id="32" name="Rovná spojovacia šípka 31">
            <a:extLst>
              <a:ext uri="{FF2B5EF4-FFF2-40B4-BE49-F238E27FC236}">
                <a16:creationId xmlns:a16="http://schemas.microsoft.com/office/drawing/2014/main" xmlns="" id="{5B0A695D-6AE9-4648-A5AD-9873DC845288}"/>
              </a:ext>
            </a:extLst>
          </p:cNvPr>
          <p:cNvCxnSpPr>
            <a:cxnSpLocks/>
          </p:cNvCxnSpPr>
          <p:nvPr/>
        </p:nvCxnSpPr>
        <p:spPr>
          <a:xfrm flipV="1">
            <a:off x="2670819" y="803040"/>
            <a:ext cx="4042401" cy="425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pojnica: zalomená 36">
            <a:extLst>
              <a:ext uri="{FF2B5EF4-FFF2-40B4-BE49-F238E27FC236}">
                <a16:creationId xmlns:a16="http://schemas.microsoft.com/office/drawing/2014/main" xmlns="" id="{F061BC6B-FE1E-4548-A17D-EB457E375CC1}"/>
              </a:ext>
            </a:extLst>
          </p:cNvPr>
          <p:cNvCxnSpPr>
            <a:cxnSpLocks/>
          </p:cNvCxnSpPr>
          <p:nvPr/>
        </p:nvCxnSpPr>
        <p:spPr>
          <a:xfrm>
            <a:off x="520060" y="1031670"/>
            <a:ext cx="3559641" cy="3410790"/>
          </a:xfrm>
          <a:prstGeom prst="bentConnector3">
            <a:avLst>
              <a:gd name="adj1" fmla="val -3945"/>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BlokTextu 12">
            <a:extLst>
              <a:ext uri="{FF2B5EF4-FFF2-40B4-BE49-F238E27FC236}">
                <a16:creationId xmlns:a16="http://schemas.microsoft.com/office/drawing/2014/main" xmlns="" id="{F78A478F-3972-45B4-B815-F5A78CE03D5C}"/>
              </a:ext>
            </a:extLst>
          </p:cNvPr>
          <p:cNvSpPr txBox="1"/>
          <p:nvPr/>
        </p:nvSpPr>
        <p:spPr>
          <a:xfrm>
            <a:off x="165005" y="144379"/>
            <a:ext cx="2211050" cy="30777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sk-SK" dirty="0">
                <a:latin typeface="Arvo" panose="020B0604020202020204" charset="0"/>
              </a:rPr>
              <a:t>Ukážka dokumentácie</a:t>
            </a:r>
          </a:p>
        </p:txBody>
      </p:sp>
    </p:spTree>
    <p:extLst>
      <p:ext uri="{BB962C8B-B14F-4D97-AF65-F5344CB8AC3E}">
        <p14:creationId xmlns:p14="http://schemas.microsoft.com/office/powerpoint/2010/main" xmlns="" val="2110130419"/>
      </p:ext>
    </p:extLst>
  </p:cSld>
  <p:clrMapOvr>
    <a:masterClrMapping/>
  </p:clrMapOvr>
  <p:transition spd="slow">
    <p:cover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F95859-B13E-4DF1-BB11-7A2FF7B8B0AD}"/>
              </a:ext>
            </a:extLst>
          </p:cNvPr>
          <p:cNvSpPr>
            <a:spLocks noGrp="1"/>
          </p:cNvSpPr>
          <p:nvPr>
            <p:ph type="ctrTitle"/>
          </p:nvPr>
        </p:nvSpPr>
        <p:spPr/>
        <p:txBody>
          <a:bodyPr/>
          <a:lstStyle/>
          <a:p>
            <a:r>
              <a:rPr lang="sk-SK" dirty="0"/>
              <a:t>Zrýchľovanie pohybu</a:t>
            </a:r>
          </a:p>
        </p:txBody>
      </p:sp>
      <p:sp>
        <p:nvSpPr>
          <p:cNvPr id="3" name="BlokTextu 13">
            <a:extLst>
              <a:ext uri="{FF2B5EF4-FFF2-40B4-BE49-F238E27FC236}">
                <a16:creationId xmlns:a16="http://schemas.microsoft.com/office/drawing/2014/main" xmlns="" id="{F8B2D809-8629-490A-B1EF-1DEF2D0286C8}"/>
              </a:ext>
            </a:extLst>
          </p:cNvPr>
          <p:cNvSpPr txBox="1"/>
          <p:nvPr/>
        </p:nvSpPr>
        <p:spPr>
          <a:xfrm>
            <a:off x="266501" y="628026"/>
            <a:ext cx="1934218" cy="37548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sk-SK" dirty="0">
                <a:solidFill>
                  <a:schemeClr val="tx1"/>
                </a:solidFill>
              </a:rPr>
              <a:t>Pohyb a teda obtiažnosť hry určujume podľa skóre, ktoré dostávame z triedy Score Manager, pre optimálne zvyšovanie obtiažnosti meníme rýchlosť pohybu hráča zhora nadol (pri vyššej rýchlosti potrebuje rýchlejšiu reakciu), zvyšujeme rýchlosť pohybu kamery a pozadia a meníme frekvenciu prekážok</a:t>
            </a:r>
          </a:p>
        </p:txBody>
      </p:sp>
      <p:pic>
        <p:nvPicPr>
          <p:cNvPr id="5" name="Picture 4">
            <a:extLst>
              <a:ext uri="{FF2B5EF4-FFF2-40B4-BE49-F238E27FC236}">
                <a16:creationId xmlns:a16="http://schemas.microsoft.com/office/drawing/2014/main" xmlns="" id="{5D46D58E-BBEB-4312-84EB-D2F82B93ADF9}"/>
              </a:ext>
            </a:extLst>
          </p:cNvPr>
          <p:cNvPicPr>
            <a:picLocks noChangeAspect="1"/>
          </p:cNvPicPr>
          <p:nvPr/>
        </p:nvPicPr>
        <p:blipFill rotWithShape="1">
          <a:blip r:embed="rId2"/>
          <a:srcRect l="6493" t="13134" r="57612" b="9107"/>
          <a:stretch/>
        </p:blipFill>
        <p:spPr>
          <a:xfrm>
            <a:off x="2673108" y="1046250"/>
            <a:ext cx="3282286" cy="3999486"/>
          </a:xfrm>
          <a:prstGeom prst="rect">
            <a:avLst/>
          </a:prstGeom>
        </p:spPr>
      </p:pic>
      <p:sp>
        <p:nvSpPr>
          <p:cNvPr id="10" name="BlokTextu 13">
            <a:extLst>
              <a:ext uri="{FF2B5EF4-FFF2-40B4-BE49-F238E27FC236}">
                <a16:creationId xmlns:a16="http://schemas.microsoft.com/office/drawing/2014/main" xmlns="" id="{E683C63D-94D8-4527-A8DC-7865F191FEE2}"/>
              </a:ext>
            </a:extLst>
          </p:cNvPr>
          <p:cNvSpPr txBox="1"/>
          <p:nvPr/>
        </p:nvSpPr>
        <p:spPr>
          <a:xfrm>
            <a:off x="5430828" y="1289796"/>
            <a:ext cx="1934218" cy="523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sk-SK" dirty="0">
                <a:solidFill>
                  <a:sysClr val="windowText" lastClr="000000"/>
                </a:solidFill>
              </a:rPr>
              <a:t>Použivame metódu UpdateScore(score);</a:t>
            </a:r>
          </a:p>
        </p:txBody>
      </p:sp>
      <p:cxnSp>
        <p:nvCxnSpPr>
          <p:cNvPr id="15" name="Straight Arrow Connector 14">
            <a:extLst>
              <a:ext uri="{FF2B5EF4-FFF2-40B4-BE49-F238E27FC236}">
                <a16:creationId xmlns:a16="http://schemas.microsoft.com/office/drawing/2014/main" xmlns="" id="{F12FB8D2-16E4-463C-BB5C-E41B656DD5CE}"/>
              </a:ext>
            </a:extLst>
          </p:cNvPr>
          <p:cNvCxnSpPr>
            <a:stCxn id="13" idx="1"/>
          </p:cNvCxnSpPr>
          <p:nvPr/>
        </p:nvCxnSpPr>
        <p:spPr>
          <a:xfrm flipH="1">
            <a:off x="5506872" y="4547904"/>
            <a:ext cx="33162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BlokTextu 13">
            <a:extLst>
              <a:ext uri="{FF2B5EF4-FFF2-40B4-BE49-F238E27FC236}">
                <a16:creationId xmlns:a16="http://schemas.microsoft.com/office/drawing/2014/main" xmlns="" id="{F03E99FA-0F4E-4257-9E87-63E1362490C0}"/>
              </a:ext>
            </a:extLst>
          </p:cNvPr>
          <p:cNvSpPr txBox="1"/>
          <p:nvPr/>
        </p:nvSpPr>
        <p:spPr>
          <a:xfrm>
            <a:off x="5838492" y="4178572"/>
            <a:ext cx="1934218"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sk-SK" dirty="0">
                <a:solidFill>
                  <a:schemeClr val="tx1"/>
                </a:solidFill>
              </a:rPr>
              <a:t>Pri každej zmene skóre zyvšujeme rýchlosť</a:t>
            </a:r>
          </a:p>
        </p:txBody>
      </p:sp>
      <p:sp>
        <p:nvSpPr>
          <p:cNvPr id="16" name="Rectangle 15">
            <a:extLst>
              <a:ext uri="{FF2B5EF4-FFF2-40B4-BE49-F238E27FC236}">
                <a16:creationId xmlns:a16="http://schemas.microsoft.com/office/drawing/2014/main" xmlns="" id="{9E63B3F8-7BB1-4391-B54B-500C2F45BCC5}"/>
              </a:ext>
            </a:extLst>
          </p:cNvPr>
          <p:cNvSpPr/>
          <p:nvPr/>
        </p:nvSpPr>
        <p:spPr>
          <a:xfrm>
            <a:off x="2893325" y="3964675"/>
            <a:ext cx="2496645" cy="1023578"/>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sk-SK"/>
          </a:p>
        </p:txBody>
      </p:sp>
      <p:sp>
        <p:nvSpPr>
          <p:cNvPr id="9" name="BlokTextu 8">
            <a:extLst>
              <a:ext uri="{FF2B5EF4-FFF2-40B4-BE49-F238E27FC236}">
                <a16:creationId xmlns:a16="http://schemas.microsoft.com/office/drawing/2014/main" xmlns="" id="{FB1AB4A0-BA0F-658C-071A-2460889FB956}"/>
              </a:ext>
            </a:extLst>
          </p:cNvPr>
          <p:cNvSpPr txBox="1"/>
          <p:nvPr/>
        </p:nvSpPr>
        <p:spPr>
          <a:xfrm>
            <a:off x="165005" y="144379"/>
            <a:ext cx="2211050" cy="30777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sk-SK" dirty="0">
                <a:latin typeface="Arvo" panose="020B0604020202020204" charset="0"/>
              </a:rPr>
              <a:t>Ukážka dokumentácie</a:t>
            </a:r>
          </a:p>
        </p:txBody>
      </p:sp>
    </p:spTree>
    <p:extLst>
      <p:ext uri="{BB962C8B-B14F-4D97-AF65-F5344CB8AC3E}">
        <p14:creationId xmlns:p14="http://schemas.microsoft.com/office/powerpoint/2010/main" xmlns="" val="860523980"/>
      </p:ext>
    </p:extLst>
  </p:cSld>
  <p:clrMapOvr>
    <a:masterClrMapping/>
  </p:clrMapOvr>
  <p:transition spd="slow">
    <p:cover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46D25D-7371-4CFB-B46B-D6CF864DC84B}"/>
              </a:ext>
            </a:extLst>
          </p:cNvPr>
          <p:cNvSpPr>
            <a:spLocks noGrp="1"/>
          </p:cNvSpPr>
          <p:nvPr>
            <p:ph type="ctrTitle"/>
          </p:nvPr>
        </p:nvSpPr>
        <p:spPr/>
        <p:txBody>
          <a:bodyPr/>
          <a:lstStyle/>
          <a:p>
            <a:r>
              <a:rPr lang="sk-SK" dirty="0"/>
              <a:t>Zrýchľovanie pohybu</a:t>
            </a:r>
          </a:p>
        </p:txBody>
      </p:sp>
      <p:pic>
        <p:nvPicPr>
          <p:cNvPr id="4" name="Picture 3">
            <a:extLst>
              <a:ext uri="{FF2B5EF4-FFF2-40B4-BE49-F238E27FC236}">
                <a16:creationId xmlns:a16="http://schemas.microsoft.com/office/drawing/2014/main" xmlns="" id="{1DABC94F-67A1-4DF0-8BAC-5D1082BD28AC}"/>
              </a:ext>
            </a:extLst>
          </p:cNvPr>
          <p:cNvPicPr>
            <a:picLocks noChangeAspect="1"/>
          </p:cNvPicPr>
          <p:nvPr/>
        </p:nvPicPr>
        <p:blipFill rotWithShape="1">
          <a:blip r:embed="rId2"/>
          <a:srcRect l="6344" t="12869" r="44701" b="31940"/>
          <a:stretch/>
        </p:blipFill>
        <p:spPr>
          <a:xfrm>
            <a:off x="179354" y="1480043"/>
            <a:ext cx="4799287" cy="3043451"/>
          </a:xfrm>
          <a:prstGeom prst="rect">
            <a:avLst/>
          </a:prstGeom>
        </p:spPr>
      </p:pic>
      <p:pic>
        <p:nvPicPr>
          <p:cNvPr id="8" name="Picture 7">
            <a:extLst>
              <a:ext uri="{FF2B5EF4-FFF2-40B4-BE49-F238E27FC236}">
                <a16:creationId xmlns:a16="http://schemas.microsoft.com/office/drawing/2014/main" xmlns="" id="{96C7FC45-EC6A-4BE7-900F-7D4A64B23A99}"/>
              </a:ext>
            </a:extLst>
          </p:cNvPr>
          <p:cNvPicPr>
            <a:picLocks noChangeAspect="1"/>
          </p:cNvPicPr>
          <p:nvPr/>
        </p:nvPicPr>
        <p:blipFill rotWithShape="1">
          <a:blip r:embed="rId3"/>
          <a:srcRect l="6418" t="12869" r="53880" b="35257"/>
          <a:stretch/>
        </p:blipFill>
        <p:spPr>
          <a:xfrm>
            <a:off x="4846196" y="122829"/>
            <a:ext cx="4140960" cy="3043451"/>
          </a:xfrm>
          <a:prstGeom prst="rect">
            <a:avLst/>
          </a:prstGeom>
        </p:spPr>
      </p:pic>
      <p:cxnSp>
        <p:nvCxnSpPr>
          <p:cNvPr id="11" name="Straight Arrow Connector 10">
            <a:extLst>
              <a:ext uri="{FF2B5EF4-FFF2-40B4-BE49-F238E27FC236}">
                <a16:creationId xmlns:a16="http://schemas.microsoft.com/office/drawing/2014/main" xmlns="" id="{ED963711-53E0-458C-AA4F-1DCD11F30194}"/>
              </a:ext>
            </a:extLst>
          </p:cNvPr>
          <p:cNvCxnSpPr>
            <a:stCxn id="9" idx="0"/>
          </p:cNvCxnSpPr>
          <p:nvPr/>
        </p:nvCxnSpPr>
        <p:spPr>
          <a:xfrm flipV="1">
            <a:off x="5231054" y="2825087"/>
            <a:ext cx="385000" cy="81810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a:extLst>
              <a:ext uri="{FF2B5EF4-FFF2-40B4-BE49-F238E27FC236}">
                <a16:creationId xmlns:a16="http://schemas.microsoft.com/office/drawing/2014/main" xmlns="" id="{1730AE28-E73C-499F-AD26-7748DDAD619C}"/>
              </a:ext>
            </a:extLst>
          </p:cNvPr>
          <p:cNvCxnSpPr>
            <a:cxnSpLocks/>
            <a:stCxn id="9" idx="1"/>
          </p:cNvCxnSpPr>
          <p:nvPr/>
        </p:nvCxnSpPr>
        <p:spPr>
          <a:xfrm flipH="1" flipV="1">
            <a:off x="3073454" y="4024745"/>
            <a:ext cx="1190491" cy="31094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9" name="BlokTextu 13">
            <a:extLst>
              <a:ext uri="{FF2B5EF4-FFF2-40B4-BE49-F238E27FC236}">
                <a16:creationId xmlns:a16="http://schemas.microsoft.com/office/drawing/2014/main" xmlns="" id="{6584494E-5D1F-4A09-8710-A9D4DC6E87C9}"/>
              </a:ext>
            </a:extLst>
          </p:cNvPr>
          <p:cNvSpPr txBox="1"/>
          <p:nvPr/>
        </p:nvSpPr>
        <p:spPr>
          <a:xfrm>
            <a:off x="4263945" y="3643192"/>
            <a:ext cx="1934218" cy="13849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sk-SK" dirty="0">
                <a:solidFill>
                  <a:sysClr val="windowText" lastClr="000000"/>
                </a:solidFill>
              </a:rPr>
              <a:t>Podobne ako v triede Player, aj v triedach LoopingBackgroud a CameraMovement, využívame metódu UpdateScore</a:t>
            </a:r>
          </a:p>
        </p:txBody>
      </p:sp>
      <p:sp>
        <p:nvSpPr>
          <p:cNvPr id="14" name="Rectangle 13">
            <a:extLst>
              <a:ext uri="{FF2B5EF4-FFF2-40B4-BE49-F238E27FC236}">
                <a16:creationId xmlns:a16="http://schemas.microsoft.com/office/drawing/2014/main" xmlns="" id="{152C454B-F7ED-4FD1-8672-D9BB2A655DD9}"/>
              </a:ext>
            </a:extLst>
          </p:cNvPr>
          <p:cNvSpPr/>
          <p:nvPr/>
        </p:nvSpPr>
        <p:spPr>
          <a:xfrm>
            <a:off x="371198" y="3169943"/>
            <a:ext cx="2702256" cy="1166884"/>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sk-SK"/>
          </a:p>
        </p:txBody>
      </p:sp>
      <p:sp>
        <p:nvSpPr>
          <p:cNvPr id="16" name="Rectangle 15">
            <a:extLst>
              <a:ext uri="{FF2B5EF4-FFF2-40B4-BE49-F238E27FC236}">
                <a16:creationId xmlns:a16="http://schemas.microsoft.com/office/drawing/2014/main" xmlns="" id="{5EC8D453-5DC6-48BC-B9DF-23837FD0566E}"/>
              </a:ext>
            </a:extLst>
          </p:cNvPr>
          <p:cNvSpPr/>
          <p:nvPr/>
        </p:nvSpPr>
        <p:spPr>
          <a:xfrm>
            <a:off x="5111087" y="1835624"/>
            <a:ext cx="2859206" cy="1214651"/>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sk-SK"/>
          </a:p>
        </p:txBody>
      </p:sp>
      <p:sp>
        <p:nvSpPr>
          <p:cNvPr id="10" name="BlokTextu 9">
            <a:extLst>
              <a:ext uri="{FF2B5EF4-FFF2-40B4-BE49-F238E27FC236}">
                <a16:creationId xmlns:a16="http://schemas.microsoft.com/office/drawing/2014/main" xmlns="" id="{227A9E87-3C5C-FD76-3F2D-DF6817EB07A4}"/>
              </a:ext>
            </a:extLst>
          </p:cNvPr>
          <p:cNvSpPr txBox="1"/>
          <p:nvPr/>
        </p:nvSpPr>
        <p:spPr>
          <a:xfrm>
            <a:off x="165005" y="144379"/>
            <a:ext cx="2211050" cy="30777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sk-SK" dirty="0">
                <a:latin typeface="Arvo" panose="020B0604020202020204" charset="0"/>
              </a:rPr>
              <a:t>Ukážka dokumentácie</a:t>
            </a:r>
          </a:p>
        </p:txBody>
      </p:sp>
      <p:sp>
        <p:nvSpPr>
          <p:cNvPr id="12" name="Tlačidlo akcie: prejsť domov 11">
            <a:hlinkClick r:id="rId4" action="ppaction://hlinksldjump" highlightClick="1"/>
            <a:extLst>
              <a:ext uri="{FF2B5EF4-FFF2-40B4-BE49-F238E27FC236}">
                <a16:creationId xmlns:a16="http://schemas.microsoft.com/office/drawing/2014/main" xmlns="" id="{D6FF5491-658B-5373-73FF-8D16E6F0D014}"/>
              </a:ext>
            </a:extLst>
          </p:cNvPr>
          <p:cNvSpPr/>
          <p:nvPr/>
        </p:nvSpPr>
        <p:spPr>
          <a:xfrm>
            <a:off x="124928" y="4645601"/>
            <a:ext cx="385011" cy="391886"/>
          </a:xfrm>
          <a:prstGeom prst="actionButtonHom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sk-SK"/>
          </a:p>
        </p:txBody>
      </p:sp>
    </p:spTree>
    <p:extLst>
      <p:ext uri="{BB962C8B-B14F-4D97-AF65-F5344CB8AC3E}">
        <p14:creationId xmlns:p14="http://schemas.microsoft.com/office/powerpoint/2010/main" xmlns="" val="367960843"/>
      </p:ext>
    </p:extLst>
  </p:cSld>
  <p:clrMapOvr>
    <a:masterClrMapping/>
  </p:clrMapOvr>
  <p:transition spd="slow">
    <p:cover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7"/>
          <p:cNvSpPr txBox="1">
            <a:spLocks noGrp="1"/>
          </p:cNvSpPr>
          <p:nvPr>
            <p:ph type="ctrTitle"/>
          </p:nvPr>
        </p:nvSpPr>
        <p:spPr>
          <a:xfrm flipH="1">
            <a:off x="770575" y="468450"/>
            <a:ext cx="2679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k-SK" dirty="0"/>
              <a:t>Naša inšpirácia</a:t>
            </a:r>
            <a:endParaRPr dirty="0"/>
          </a:p>
        </p:txBody>
      </p:sp>
      <p:sp>
        <p:nvSpPr>
          <p:cNvPr id="399" name="Google Shape;399;p17"/>
          <p:cNvSpPr txBox="1">
            <a:spLocks noGrp="1"/>
          </p:cNvSpPr>
          <p:nvPr>
            <p:ph type="ctrTitle" idx="4294967295"/>
          </p:nvPr>
        </p:nvSpPr>
        <p:spPr>
          <a:xfrm>
            <a:off x="3276925" y="1634700"/>
            <a:ext cx="3442530" cy="577850"/>
          </a:xfrm>
          <a:prstGeom prst="rect">
            <a:avLst/>
          </a:prstGeom>
        </p:spPr>
        <p:txBody>
          <a:bodyPr spcFirstLastPara="1" wrap="square" lIns="91425" tIns="91425" rIns="91425" bIns="91425" anchor="b" anchorCtr="0">
            <a:noAutofit/>
          </a:bodyPr>
          <a:lstStyle/>
          <a:p>
            <a:r>
              <a:rPr lang="it-IT" sz="1800" dirty="0">
                <a:latin typeface="Barlow Condensed Medium"/>
                <a:ea typeface="Barlow Condensed Medium"/>
                <a:cs typeface="Barlow Condensed Medium"/>
                <a:sym typeface="Barlow Condensed Medium"/>
              </a:rPr>
              <a:t/>
            </a:r>
            <a:br>
              <a:rPr lang="it-IT" sz="1800" dirty="0">
                <a:latin typeface="Barlow Condensed Medium"/>
                <a:ea typeface="Barlow Condensed Medium"/>
                <a:cs typeface="Barlow Condensed Medium"/>
                <a:sym typeface="Barlow Condensed Medium"/>
              </a:rPr>
            </a:br>
            <a:r>
              <a:rPr lang="it-IT" sz="1800" dirty="0">
                <a:latin typeface="Barlow Condensed Medium"/>
                <a:ea typeface="Barlow Condensed Medium"/>
                <a:cs typeface="Barlow Condensed Medium"/>
                <a:sym typeface="Barlow Condensed Medium"/>
              </a:rPr>
              <a:t/>
            </a:r>
            <a:br>
              <a:rPr lang="it-IT" sz="1800" dirty="0">
                <a:latin typeface="Barlow Condensed Medium"/>
                <a:ea typeface="Barlow Condensed Medium"/>
                <a:cs typeface="Barlow Condensed Medium"/>
                <a:sym typeface="Barlow Condensed Medium"/>
              </a:rPr>
            </a:br>
            <a:r>
              <a:rPr lang="it-IT" sz="1800" dirty="0">
                <a:latin typeface="Barlow Condensed Medium"/>
                <a:ea typeface="Barlow Condensed Medium"/>
                <a:cs typeface="Barlow Condensed Medium"/>
                <a:sym typeface="Barlow Condensed Medium"/>
              </a:rPr>
              <a:t/>
            </a:r>
            <a:br>
              <a:rPr lang="it-IT" sz="1800" dirty="0">
                <a:latin typeface="Barlow Condensed Medium"/>
                <a:ea typeface="Barlow Condensed Medium"/>
                <a:cs typeface="Barlow Condensed Medium"/>
                <a:sym typeface="Barlow Condensed Medium"/>
              </a:rPr>
            </a:br>
            <a:r>
              <a:rPr lang="it-IT" sz="1800" dirty="0">
                <a:latin typeface="Barlow Condensed Medium"/>
                <a:ea typeface="Barlow Condensed Medium"/>
                <a:cs typeface="Barlow Condensed Medium"/>
                <a:sym typeface="Barlow Condensed Medium"/>
              </a:rPr>
              <a:t>Ako sme si pomohli, inšpirovali sa?</a:t>
            </a:r>
            <a:endParaRPr sz="1800" dirty="0"/>
          </a:p>
        </p:txBody>
      </p:sp>
      <p:sp>
        <p:nvSpPr>
          <p:cNvPr id="401" name="Google Shape;401;p17"/>
          <p:cNvSpPr txBox="1">
            <a:spLocks noGrp="1"/>
          </p:cNvSpPr>
          <p:nvPr>
            <p:ph type="ctrTitle" idx="4294967295"/>
          </p:nvPr>
        </p:nvSpPr>
        <p:spPr>
          <a:xfrm>
            <a:off x="3283675" y="2314572"/>
            <a:ext cx="3652837" cy="1607442"/>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accent4"/>
              </a:buClr>
              <a:buSzPts val="1100"/>
              <a:buFont typeface="Roboto Slab"/>
              <a:buChar char="●"/>
            </a:pPr>
            <a:r>
              <a:rPr lang="sk-SK" sz="1100" dirty="0">
                <a:latin typeface="Roboto Slab"/>
                <a:ea typeface="Roboto Slab"/>
                <a:cs typeface="Roboto Slab"/>
                <a:sym typeface="Roboto Slab"/>
              </a:rPr>
              <a:t>V súčasnej dobe existuje mnoho skvelých hier a aplikácii, náš algoritmus nie je žiadnou novinkou, no dizajn, prevedenia a časť nás, ktorú sme doňho vložili by sme na internete hľadali márne. Niektorými funkciami sme sa inšpirovali, no museli sme ich prispôsobiť hre, niektoré sme pre nedostatok príkladov na internete museli vymyslieť úplne sami.</a:t>
            </a:r>
            <a:endParaRPr lang="en-US" sz="1100" dirty="0">
              <a:latin typeface="Roboto Slab"/>
              <a:ea typeface="Roboto Slab"/>
              <a:cs typeface="Roboto Slab"/>
              <a:sym typeface="Roboto Slab"/>
            </a:endParaRPr>
          </a:p>
        </p:txBody>
      </p:sp>
      <p:cxnSp>
        <p:nvCxnSpPr>
          <p:cNvPr id="398" name="Google Shape;398;p17"/>
          <p:cNvCxnSpPr/>
          <p:nvPr/>
        </p:nvCxnSpPr>
        <p:spPr>
          <a:xfrm>
            <a:off x="3283675" y="2212550"/>
            <a:ext cx="4339200" cy="0"/>
          </a:xfrm>
          <a:prstGeom prst="straightConnector1">
            <a:avLst/>
          </a:prstGeom>
          <a:noFill/>
          <a:ln w="19050" cap="flat" cmpd="sng">
            <a:solidFill>
              <a:schemeClr val="dk2"/>
            </a:solidFill>
            <a:prstDash val="solid"/>
            <a:round/>
            <a:headEnd type="none" w="med" len="med"/>
            <a:tailEnd type="none" w="med" len="med"/>
          </a:ln>
        </p:spPr>
      </p:cxnSp>
      <p:grpSp>
        <p:nvGrpSpPr>
          <p:cNvPr id="403" name="Google Shape;403;p17"/>
          <p:cNvGrpSpPr/>
          <p:nvPr/>
        </p:nvGrpSpPr>
        <p:grpSpPr>
          <a:xfrm>
            <a:off x="1942486" y="2301031"/>
            <a:ext cx="980695" cy="982361"/>
            <a:chOff x="917250" y="2080575"/>
            <a:chExt cx="980695" cy="982361"/>
          </a:xfrm>
        </p:grpSpPr>
        <p:grpSp>
          <p:nvGrpSpPr>
            <p:cNvPr id="404" name="Google Shape;404;p17"/>
            <p:cNvGrpSpPr/>
            <p:nvPr/>
          </p:nvGrpSpPr>
          <p:grpSpPr>
            <a:xfrm>
              <a:off x="917250" y="2080575"/>
              <a:ext cx="980695" cy="982361"/>
              <a:chOff x="917250" y="2165250"/>
              <a:chExt cx="980695" cy="982361"/>
            </a:xfrm>
          </p:grpSpPr>
          <p:sp>
            <p:nvSpPr>
              <p:cNvPr id="405" name="Google Shape;405;p17"/>
              <p:cNvSpPr/>
              <p:nvPr/>
            </p:nvSpPr>
            <p:spPr>
              <a:xfrm>
                <a:off x="917250" y="2165250"/>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1037015" y="2285225"/>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3" name="Google Shape;413;p17"/>
            <p:cNvSpPr/>
            <p:nvPr/>
          </p:nvSpPr>
          <p:spPr>
            <a:xfrm>
              <a:off x="1402013" y="2439517"/>
              <a:ext cx="14751" cy="14778"/>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102;p44">
            <a:extLst>
              <a:ext uri="{FF2B5EF4-FFF2-40B4-BE49-F238E27FC236}">
                <a16:creationId xmlns:a16="http://schemas.microsoft.com/office/drawing/2014/main" xmlns="" id="{F597B675-9ACF-0031-3E23-74260AD4666E}"/>
              </a:ext>
            </a:extLst>
          </p:cNvPr>
          <p:cNvGrpSpPr/>
          <p:nvPr/>
        </p:nvGrpSpPr>
        <p:grpSpPr>
          <a:xfrm>
            <a:off x="2251651" y="2617203"/>
            <a:ext cx="351195" cy="350016"/>
            <a:chOff x="-6689825" y="3992050"/>
            <a:chExt cx="293025" cy="291250"/>
          </a:xfrm>
          <a:solidFill>
            <a:srgbClr val="FFFFFF"/>
          </a:solidFill>
        </p:grpSpPr>
        <p:sp>
          <p:nvSpPr>
            <p:cNvPr id="20" name="Google Shape;8103;p44">
              <a:extLst>
                <a:ext uri="{FF2B5EF4-FFF2-40B4-BE49-F238E27FC236}">
                  <a16:creationId xmlns:a16="http://schemas.microsoft.com/office/drawing/2014/main" xmlns="" id="{CA3D564E-95BA-689A-FAAA-0FB6E3B19F4A}"/>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04;p44">
              <a:extLst>
                <a:ext uri="{FF2B5EF4-FFF2-40B4-BE49-F238E27FC236}">
                  <a16:creationId xmlns:a16="http://schemas.microsoft.com/office/drawing/2014/main" xmlns="" id="{C0B93918-AB1B-3A73-6B27-D9B4810BCA04}"/>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05;p44">
              <a:extLst>
                <a:ext uri="{FF2B5EF4-FFF2-40B4-BE49-F238E27FC236}">
                  <a16:creationId xmlns:a16="http://schemas.microsoft.com/office/drawing/2014/main" xmlns="" id="{43152220-867B-6EB7-876F-FC3B9171141E}"/>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06;p44">
              <a:extLst>
                <a:ext uri="{FF2B5EF4-FFF2-40B4-BE49-F238E27FC236}">
                  <a16:creationId xmlns:a16="http://schemas.microsoft.com/office/drawing/2014/main" xmlns="" id="{F369FECD-97C9-C0F5-92A9-359BD0755EEF}"/>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07;p44">
              <a:extLst>
                <a:ext uri="{FF2B5EF4-FFF2-40B4-BE49-F238E27FC236}">
                  <a16:creationId xmlns:a16="http://schemas.microsoft.com/office/drawing/2014/main" xmlns="" id="{7FAE33A1-4E47-213B-82E6-5AB41B9A94B3}"/>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08;p44">
              <a:extLst>
                <a:ext uri="{FF2B5EF4-FFF2-40B4-BE49-F238E27FC236}">
                  <a16:creationId xmlns:a16="http://schemas.microsoft.com/office/drawing/2014/main" xmlns="" id="{18A2161C-2075-75BB-9A23-815B847592CF}"/>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09;p44">
              <a:extLst>
                <a:ext uri="{FF2B5EF4-FFF2-40B4-BE49-F238E27FC236}">
                  <a16:creationId xmlns:a16="http://schemas.microsoft.com/office/drawing/2014/main" xmlns="" id="{3C42421F-142C-36BB-D7C8-34D73503A40E}"/>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10;p44">
              <a:extLst>
                <a:ext uri="{FF2B5EF4-FFF2-40B4-BE49-F238E27FC236}">
                  <a16:creationId xmlns:a16="http://schemas.microsoft.com/office/drawing/2014/main" xmlns="" id="{E7299D28-AEFC-BEBA-965C-6E1FB7ED2391}"/>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11;p44">
              <a:extLst>
                <a:ext uri="{FF2B5EF4-FFF2-40B4-BE49-F238E27FC236}">
                  <a16:creationId xmlns:a16="http://schemas.microsoft.com/office/drawing/2014/main" xmlns="" id="{8511C3B3-A5ED-D392-7031-BC02E00CF868}"/>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12;p44">
              <a:extLst>
                <a:ext uri="{FF2B5EF4-FFF2-40B4-BE49-F238E27FC236}">
                  <a16:creationId xmlns:a16="http://schemas.microsoft.com/office/drawing/2014/main" xmlns="" id="{61FF9B55-4580-61B1-80D6-C632D5116BD4}"/>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13;p44">
              <a:extLst>
                <a:ext uri="{FF2B5EF4-FFF2-40B4-BE49-F238E27FC236}">
                  <a16:creationId xmlns:a16="http://schemas.microsoft.com/office/drawing/2014/main" xmlns="" id="{ED18B60B-0527-9A36-3852-AE12AF9935D2}"/>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14;p44">
              <a:extLst>
                <a:ext uri="{FF2B5EF4-FFF2-40B4-BE49-F238E27FC236}">
                  <a16:creationId xmlns:a16="http://schemas.microsoft.com/office/drawing/2014/main" xmlns="" id="{C89212F4-6477-BF8E-4A7C-1EB08C465D5B}"/>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grpSp>
        <p:nvGrpSpPr>
          <p:cNvPr id="604" name="Google Shape;604;p23"/>
          <p:cNvGrpSpPr/>
          <p:nvPr/>
        </p:nvGrpSpPr>
        <p:grpSpPr>
          <a:xfrm>
            <a:off x="3083857" y="1471995"/>
            <a:ext cx="2954135" cy="2381752"/>
            <a:chOff x="3090923" y="1380019"/>
            <a:chExt cx="2954135" cy="2381752"/>
          </a:xfrm>
        </p:grpSpPr>
        <p:sp>
          <p:nvSpPr>
            <p:cNvPr id="622" name="Google Shape;622;p23"/>
            <p:cNvSpPr/>
            <p:nvPr/>
          </p:nvSpPr>
          <p:spPr>
            <a:xfrm>
              <a:off x="4672362" y="2677105"/>
              <a:ext cx="1084723" cy="1084666"/>
            </a:xfrm>
            <a:custGeom>
              <a:avLst/>
              <a:gdLst/>
              <a:ahLst/>
              <a:cxnLst/>
              <a:rect l="l" t="t" r="r" b="b"/>
              <a:pathLst>
                <a:path w="19225" h="19224" extrusionOk="0">
                  <a:moveTo>
                    <a:pt x="1" y="0"/>
                  </a:moveTo>
                  <a:lnTo>
                    <a:pt x="1" y="19223"/>
                  </a:lnTo>
                  <a:cubicBezTo>
                    <a:pt x="10653" y="19223"/>
                    <a:pt x="19224" y="10652"/>
                    <a:pt x="19224" y="0"/>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23"/>
            <p:cNvSpPr/>
            <p:nvPr/>
          </p:nvSpPr>
          <p:spPr>
            <a:xfrm>
              <a:off x="3394032" y="1380019"/>
              <a:ext cx="1090308" cy="1083256"/>
            </a:xfrm>
            <a:custGeom>
              <a:avLst/>
              <a:gdLst/>
              <a:ahLst/>
              <a:cxnLst/>
              <a:rect l="l" t="t" r="r" b="b"/>
              <a:pathLst>
                <a:path w="19324" h="19199" extrusionOk="0">
                  <a:moveTo>
                    <a:pt x="19324" y="1"/>
                  </a:moveTo>
                  <a:cubicBezTo>
                    <a:pt x="8672" y="1"/>
                    <a:pt x="0" y="8672"/>
                    <a:pt x="0" y="19199"/>
                  </a:cubicBezTo>
                  <a:lnTo>
                    <a:pt x="19324" y="19199"/>
                  </a:lnTo>
                  <a:lnTo>
                    <a:pt x="1932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10" name="Google Shape;610;p23"/>
            <p:cNvGrpSpPr/>
            <p:nvPr/>
          </p:nvGrpSpPr>
          <p:grpSpPr>
            <a:xfrm>
              <a:off x="4683703" y="1381738"/>
              <a:ext cx="1361355" cy="1491160"/>
              <a:chOff x="4683703" y="1381738"/>
              <a:chExt cx="1361355" cy="1491160"/>
            </a:xfrm>
          </p:grpSpPr>
          <p:sp>
            <p:nvSpPr>
              <p:cNvPr id="611" name="Google Shape;611;p23"/>
              <p:cNvSpPr/>
              <p:nvPr/>
            </p:nvSpPr>
            <p:spPr>
              <a:xfrm rot="2708677">
                <a:off x="5697129" y="2397628"/>
                <a:ext cx="347958" cy="347901"/>
              </a:xfrm>
              <a:custGeom>
                <a:avLst/>
                <a:gdLst/>
                <a:ahLst/>
                <a:cxnLst/>
                <a:rect l="l" t="t" r="r" b="b"/>
                <a:pathLst>
                  <a:path w="6167" h="6166" extrusionOk="0">
                    <a:moveTo>
                      <a:pt x="6166" y="0"/>
                    </a:moveTo>
                    <a:lnTo>
                      <a:pt x="1" y="1655"/>
                    </a:lnTo>
                    <a:lnTo>
                      <a:pt x="4487" y="6166"/>
                    </a:lnTo>
                    <a:lnTo>
                      <a:pt x="6166"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4683703" y="1381738"/>
                <a:ext cx="1084666" cy="1083256"/>
              </a:xfrm>
              <a:custGeom>
                <a:avLst/>
                <a:gdLst/>
                <a:ahLst/>
                <a:cxnLst/>
                <a:rect l="l" t="t" r="r" b="b"/>
                <a:pathLst>
                  <a:path w="19224" h="19199" extrusionOk="0">
                    <a:moveTo>
                      <a:pt x="0" y="1"/>
                    </a:moveTo>
                    <a:lnTo>
                      <a:pt x="0" y="19199"/>
                    </a:lnTo>
                    <a:lnTo>
                      <a:pt x="19224" y="19199"/>
                    </a:lnTo>
                    <a:cubicBezTo>
                      <a:pt x="19224" y="8672"/>
                      <a:pt x="10552" y="1"/>
                      <a:pt x="0" y="1"/>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4869009" y="2171453"/>
                <a:ext cx="695802" cy="701445"/>
              </a:xfrm>
              <a:custGeom>
                <a:avLst/>
                <a:gdLst/>
                <a:ahLst/>
                <a:cxnLst/>
                <a:rect l="l" t="t" r="r" b="b"/>
                <a:pathLst>
                  <a:path w="12332" h="12432" extrusionOk="0">
                    <a:moveTo>
                      <a:pt x="6166" y="0"/>
                    </a:moveTo>
                    <a:cubicBezTo>
                      <a:pt x="2732" y="0"/>
                      <a:pt x="1" y="2732"/>
                      <a:pt x="1" y="6166"/>
                    </a:cubicBezTo>
                    <a:cubicBezTo>
                      <a:pt x="1" y="9624"/>
                      <a:pt x="2732" y="12431"/>
                      <a:pt x="6166" y="12431"/>
                    </a:cubicBezTo>
                    <a:cubicBezTo>
                      <a:pt x="9625" y="12431"/>
                      <a:pt x="12331" y="9624"/>
                      <a:pt x="12331" y="6166"/>
                    </a:cubicBezTo>
                    <a:cubicBezTo>
                      <a:pt x="12331" y="2732"/>
                      <a:pt x="9625" y="0"/>
                      <a:pt x="6166"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4944358" y="2246808"/>
                <a:ext cx="545097" cy="545097"/>
              </a:xfrm>
              <a:custGeom>
                <a:avLst/>
                <a:gdLst/>
                <a:ahLst/>
                <a:cxnLst/>
                <a:rect l="l" t="t" r="r" b="b"/>
                <a:pathLst>
                  <a:path w="10878" h="10878" extrusionOk="0">
                    <a:moveTo>
                      <a:pt x="5439" y="0"/>
                    </a:moveTo>
                    <a:cubicBezTo>
                      <a:pt x="2406" y="0"/>
                      <a:pt x="0" y="2406"/>
                      <a:pt x="0" y="5439"/>
                    </a:cubicBezTo>
                    <a:cubicBezTo>
                      <a:pt x="0" y="8471"/>
                      <a:pt x="2406" y="10877"/>
                      <a:pt x="5439" y="10877"/>
                    </a:cubicBezTo>
                    <a:cubicBezTo>
                      <a:pt x="8472" y="10877"/>
                      <a:pt x="10878" y="8471"/>
                      <a:pt x="10878" y="5439"/>
                    </a:cubicBezTo>
                    <a:cubicBezTo>
                      <a:pt x="10878" y="2406"/>
                      <a:pt x="8472" y="0"/>
                      <a:pt x="5439"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5" name="Google Shape;615;p23"/>
            <p:cNvGrpSpPr/>
            <p:nvPr/>
          </p:nvGrpSpPr>
          <p:grpSpPr>
            <a:xfrm>
              <a:off x="3090923" y="2185558"/>
              <a:ext cx="1386365" cy="1570571"/>
              <a:chOff x="3090923" y="2185558"/>
              <a:chExt cx="1386365" cy="1570571"/>
            </a:xfrm>
          </p:grpSpPr>
          <p:sp>
            <p:nvSpPr>
              <p:cNvPr id="616" name="Google Shape;616;p23"/>
              <p:cNvSpPr/>
              <p:nvPr/>
            </p:nvSpPr>
            <p:spPr>
              <a:xfrm rot="2667917">
                <a:off x="3090923" y="2407210"/>
                <a:ext cx="347958" cy="347958"/>
              </a:xfrm>
              <a:custGeom>
                <a:avLst/>
                <a:gdLst/>
                <a:ahLst/>
                <a:cxnLst/>
                <a:rect l="l" t="t" r="r" b="b"/>
                <a:pathLst>
                  <a:path w="6167" h="6167" extrusionOk="0">
                    <a:moveTo>
                      <a:pt x="1680" y="1"/>
                    </a:moveTo>
                    <a:lnTo>
                      <a:pt x="1" y="6166"/>
                    </a:lnTo>
                    <a:lnTo>
                      <a:pt x="6166" y="4487"/>
                    </a:lnTo>
                    <a:lnTo>
                      <a:pt x="168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a:off x="3394032" y="2665764"/>
                <a:ext cx="1083256" cy="1090365"/>
              </a:xfrm>
              <a:custGeom>
                <a:avLst/>
                <a:gdLst/>
                <a:ahLst/>
                <a:cxnLst/>
                <a:rect l="l" t="t" r="r" b="b"/>
                <a:pathLst>
                  <a:path w="19199" h="19325" extrusionOk="0">
                    <a:moveTo>
                      <a:pt x="0" y="1"/>
                    </a:moveTo>
                    <a:cubicBezTo>
                      <a:pt x="0" y="10652"/>
                      <a:pt x="8672" y="19324"/>
                      <a:pt x="19198" y="19324"/>
                    </a:cubicBezTo>
                    <a:lnTo>
                      <a:pt x="19198"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3591256" y="2185558"/>
                <a:ext cx="701445" cy="695746"/>
              </a:xfrm>
              <a:custGeom>
                <a:avLst/>
                <a:gdLst/>
                <a:ahLst/>
                <a:cxnLst/>
                <a:rect l="l" t="t" r="r" b="b"/>
                <a:pathLst>
                  <a:path w="12432" h="12331" extrusionOk="0">
                    <a:moveTo>
                      <a:pt x="6266" y="0"/>
                    </a:moveTo>
                    <a:cubicBezTo>
                      <a:pt x="2808" y="0"/>
                      <a:pt x="1" y="2707"/>
                      <a:pt x="1" y="6166"/>
                    </a:cubicBezTo>
                    <a:cubicBezTo>
                      <a:pt x="1" y="9599"/>
                      <a:pt x="2808" y="12331"/>
                      <a:pt x="6266" y="12331"/>
                    </a:cubicBezTo>
                    <a:cubicBezTo>
                      <a:pt x="9600" y="12331"/>
                      <a:pt x="12432" y="9599"/>
                      <a:pt x="12432" y="6166"/>
                    </a:cubicBezTo>
                    <a:cubicBezTo>
                      <a:pt x="12432" y="2707"/>
                      <a:pt x="9600" y="0"/>
                      <a:pt x="6266" y="0"/>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a:off x="3666843" y="2260786"/>
                <a:ext cx="548855" cy="543894"/>
              </a:xfrm>
              <a:custGeom>
                <a:avLst/>
                <a:gdLst/>
                <a:ahLst/>
                <a:cxnLst/>
                <a:rect l="l" t="t" r="r" b="b"/>
                <a:pathLst>
                  <a:path w="10953" h="10854" extrusionOk="0">
                    <a:moveTo>
                      <a:pt x="5539" y="1"/>
                    </a:moveTo>
                    <a:cubicBezTo>
                      <a:pt x="2507" y="1"/>
                      <a:pt x="0" y="2407"/>
                      <a:pt x="0" y="5440"/>
                    </a:cubicBezTo>
                    <a:cubicBezTo>
                      <a:pt x="0" y="8472"/>
                      <a:pt x="2507" y="10853"/>
                      <a:pt x="5539" y="10853"/>
                    </a:cubicBezTo>
                    <a:cubicBezTo>
                      <a:pt x="8447" y="10853"/>
                      <a:pt x="10953" y="8472"/>
                      <a:pt x="10953" y="5440"/>
                    </a:cubicBezTo>
                    <a:cubicBezTo>
                      <a:pt x="10953" y="2407"/>
                      <a:pt x="8447" y="1"/>
                      <a:pt x="553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25" name="Google Shape;625;p2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k-SK" dirty="0"/>
              <a:t>Náročnosť a problémy</a:t>
            </a:r>
            <a:endParaRPr dirty="0"/>
          </a:p>
        </p:txBody>
      </p:sp>
      <p:sp>
        <p:nvSpPr>
          <p:cNvPr id="646" name="Google Shape;646;p23"/>
          <p:cNvSpPr txBox="1">
            <a:spLocks noGrp="1"/>
          </p:cNvSpPr>
          <p:nvPr>
            <p:ph type="subTitle" idx="4294967295"/>
          </p:nvPr>
        </p:nvSpPr>
        <p:spPr>
          <a:xfrm>
            <a:off x="508973" y="1303338"/>
            <a:ext cx="1873250" cy="57785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sk-SK" sz="1100" b="1" dirty="0">
                <a:solidFill>
                  <a:schemeClr val="accent4"/>
                </a:solidFill>
              </a:rPr>
              <a:t>Problémy</a:t>
            </a:r>
          </a:p>
          <a:p>
            <a:pPr marL="171450" indent="-171450" algn="r">
              <a:lnSpc>
                <a:spcPct val="100000"/>
              </a:lnSpc>
              <a:spcAft>
                <a:spcPts val="1600"/>
              </a:spcAft>
              <a:buFont typeface="Arial" panose="020B0604020202020204" pitchFamily="34" charset="0"/>
              <a:buChar char="•"/>
            </a:pPr>
            <a:r>
              <a:rPr lang="sk-SK" sz="1000" dirty="0"/>
              <a:t>Pohyb hráča, prekážok mimo hraciu obrazovku</a:t>
            </a:r>
          </a:p>
          <a:p>
            <a:pPr marL="171450" indent="-171450" algn="r">
              <a:lnSpc>
                <a:spcPct val="100000"/>
              </a:lnSpc>
              <a:spcAft>
                <a:spcPts val="1600"/>
              </a:spcAft>
              <a:buFont typeface="Arial" panose="020B0604020202020204" pitchFamily="34" charset="0"/>
              <a:buChar char="•"/>
            </a:pPr>
            <a:r>
              <a:rPr lang="sk-SK" sz="1000" dirty="0"/>
              <a:t>Chýbajúce hodnoty zapnutého</a:t>
            </a:r>
            <a:r>
              <a:rPr lang="en-AU" sz="1000" dirty="0"/>
              <a:t>/</a:t>
            </a:r>
            <a:r>
              <a:rPr lang="sk-SK" sz="1000" dirty="0"/>
              <a:t> </a:t>
            </a:r>
            <a:r>
              <a:rPr lang="en-AU" sz="1000" dirty="0" err="1"/>
              <a:t>vypnut</a:t>
            </a:r>
            <a:r>
              <a:rPr lang="sk-SK" sz="1000" dirty="0" err="1"/>
              <a:t>ého</a:t>
            </a:r>
            <a:r>
              <a:rPr lang="sk-SK" sz="1000" dirty="0"/>
              <a:t> zvuku v </a:t>
            </a:r>
            <a:r>
              <a:rPr lang="sk-SK" sz="1000" dirty="0" err="1"/>
              <a:t>Main</a:t>
            </a:r>
            <a:r>
              <a:rPr lang="sk-SK" sz="1000" dirty="0"/>
              <a:t> Menu </a:t>
            </a:r>
          </a:p>
          <a:p>
            <a:pPr marL="171450" indent="-171450" algn="r">
              <a:lnSpc>
                <a:spcPct val="100000"/>
              </a:lnSpc>
              <a:spcAft>
                <a:spcPts val="1600"/>
              </a:spcAft>
              <a:buFont typeface="Arial" panose="020B0604020202020204" pitchFamily="34" charset="0"/>
              <a:buChar char="•"/>
            </a:pPr>
            <a:r>
              <a:rPr lang="sk-SK" sz="1000" dirty="0">
                <a:solidFill>
                  <a:schemeClr val="bg1"/>
                </a:solidFill>
              </a:rPr>
              <a:t>Ukladanie premenných ktorých hodnoty ostanú uložené aj po reštarte aplikácie</a:t>
            </a:r>
            <a:endParaRPr sz="1000" dirty="0">
              <a:solidFill>
                <a:schemeClr val="bg1"/>
              </a:solidFill>
            </a:endParaRPr>
          </a:p>
        </p:txBody>
      </p:sp>
      <p:sp>
        <p:nvSpPr>
          <p:cNvPr id="647" name="Google Shape;647;p23"/>
          <p:cNvSpPr txBox="1">
            <a:spLocks noGrp="1"/>
          </p:cNvSpPr>
          <p:nvPr>
            <p:ph type="subTitle" idx="4294967295"/>
          </p:nvPr>
        </p:nvSpPr>
        <p:spPr>
          <a:xfrm>
            <a:off x="6403321" y="1294193"/>
            <a:ext cx="2462879" cy="51276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sk-SK" sz="1200" b="1" dirty="0">
                <a:solidFill>
                  <a:schemeClr val="accent6"/>
                </a:solidFill>
              </a:rPr>
              <a:t>Riešenia</a:t>
            </a:r>
          </a:p>
          <a:p>
            <a:pPr marL="171450" lvl="0" indent="-171450" algn="l" rtl="0">
              <a:lnSpc>
                <a:spcPct val="100000"/>
              </a:lnSpc>
              <a:spcBef>
                <a:spcPts val="0"/>
              </a:spcBef>
              <a:spcAft>
                <a:spcPts val="1600"/>
              </a:spcAft>
              <a:buFont typeface="Arial" panose="020B0604020202020204" pitchFamily="34" charset="0"/>
              <a:buChar char="•"/>
            </a:pPr>
            <a:r>
              <a:rPr lang="sk-SK" sz="1000" dirty="0"/>
              <a:t>Vytvorenie Box Colliders -  ohraničenie hracej obrazovky aj hráča a prekážok v prípade kolízie</a:t>
            </a:r>
          </a:p>
          <a:p>
            <a:pPr marL="171450" lvl="0" indent="-171450" algn="l" rtl="0">
              <a:lnSpc>
                <a:spcPct val="100000"/>
              </a:lnSpc>
              <a:spcBef>
                <a:spcPts val="0"/>
              </a:spcBef>
              <a:spcAft>
                <a:spcPts val="1600"/>
              </a:spcAft>
              <a:buFont typeface="Arial" panose="020B0604020202020204" pitchFamily="34" charset="0"/>
              <a:buChar char="•"/>
            </a:pPr>
            <a:r>
              <a:rPr lang="sk-SK" sz="1000" dirty="0"/>
              <a:t>Vytvorenie samostatného scriptu pre obidve scény – GameScene a MainMenu</a:t>
            </a:r>
          </a:p>
          <a:p>
            <a:pPr marL="171450" lvl="0" indent="-171450" algn="l" rtl="0">
              <a:lnSpc>
                <a:spcPct val="100000"/>
              </a:lnSpc>
              <a:spcBef>
                <a:spcPts val="0"/>
              </a:spcBef>
              <a:spcAft>
                <a:spcPts val="1600"/>
              </a:spcAft>
              <a:buFont typeface="Arial" panose="020B0604020202020204" pitchFamily="34" charset="0"/>
              <a:buChar char="•"/>
            </a:pPr>
            <a:r>
              <a:rPr lang="sk-SK" sz="1000" dirty="0"/>
              <a:t>Ukladanie pomocou </a:t>
            </a:r>
            <a:r>
              <a:rPr lang="sk-SK" sz="1000" dirty="0" err="1"/>
              <a:t>PlayerPrefs</a:t>
            </a:r>
            <a:r>
              <a:rPr lang="sk-SK" sz="1000" dirty="0"/>
              <a:t> prostredníctvom špecifického kľúča na identifikáciu </a:t>
            </a:r>
            <a:r>
              <a:rPr lang="sk-SK" sz="1000" dirty="0" err="1"/>
              <a:t>jednotivých</a:t>
            </a:r>
            <a:r>
              <a:rPr lang="sk-SK" sz="1000" dirty="0"/>
              <a:t> premenných</a:t>
            </a:r>
          </a:p>
        </p:txBody>
      </p:sp>
      <p:grpSp>
        <p:nvGrpSpPr>
          <p:cNvPr id="25" name="Google Shape;5645;p38">
            <a:extLst>
              <a:ext uri="{FF2B5EF4-FFF2-40B4-BE49-F238E27FC236}">
                <a16:creationId xmlns:a16="http://schemas.microsoft.com/office/drawing/2014/main" xmlns="" id="{053F8596-EEF3-5452-5030-2318E7D2F11B}"/>
              </a:ext>
            </a:extLst>
          </p:cNvPr>
          <p:cNvGrpSpPr/>
          <p:nvPr/>
        </p:nvGrpSpPr>
        <p:grpSpPr>
          <a:xfrm>
            <a:off x="3774313" y="2464653"/>
            <a:ext cx="336538" cy="293358"/>
            <a:chOff x="6218300" y="4416175"/>
            <a:chExt cx="516000" cy="448000"/>
          </a:xfrm>
          <a:solidFill>
            <a:srgbClr val="FFFFFF"/>
          </a:solidFill>
        </p:grpSpPr>
        <p:sp>
          <p:nvSpPr>
            <p:cNvPr id="26" name="Google Shape;5646;p38">
              <a:extLst>
                <a:ext uri="{FF2B5EF4-FFF2-40B4-BE49-F238E27FC236}">
                  <a16:creationId xmlns:a16="http://schemas.microsoft.com/office/drawing/2014/main" xmlns="" id="{B74C6A95-F7B9-66DA-0487-BDB570671251}"/>
                </a:ext>
              </a:extLst>
            </p:cNvPr>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5647;p38">
              <a:extLst>
                <a:ext uri="{FF2B5EF4-FFF2-40B4-BE49-F238E27FC236}">
                  <a16:creationId xmlns:a16="http://schemas.microsoft.com/office/drawing/2014/main" xmlns="" id="{9A248668-7474-862C-8908-15E55AAC2EF6}"/>
                </a:ext>
              </a:extLst>
            </p:cNvPr>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5648;p38">
              <a:extLst>
                <a:ext uri="{FF2B5EF4-FFF2-40B4-BE49-F238E27FC236}">
                  <a16:creationId xmlns:a16="http://schemas.microsoft.com/office/drawing/2014/main" xmlns="" id="{06F54D8C-939E-E93D-781D-23C500129CC1}"/>
                </a:ext>
              </a:extLst>
            </p:cNvPr>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6420;p40">
            <a:extLst>
              <a:ext uri="{FF2B5EF4-FFF2-40B4-BE49-F238E27FC236}">
                <a16:creationId xmlns:a16="http://schemas.microsoft.com/office/drawing/2014/main" xmlns="" id="{C42380D9-CA95-9865-D398-2A8D6744AC2B}"/>
              </a:ext>
            </a:extLst>
          </p:cNvPr>
          <p:cNvGrpSpPr/>
          <p:nvPr/>
        </p:nvGrpSpPr>
        <p:grpSpPr>
          <a:xfrm>
            <a:off x="7979062" y="3807660"/>
            <a:ext cx="350995" cy="349133"/>
            <a:chOff x="6168925" y="3936925"/>
            <a:chExt cx="296950" cy="295375"/>
          </a:xfrm>
          <a:solidFill>
            <a:srgbClr val="FFFFFF"/>
          </a:solidFill>
        </p:grpSpPr>
        <p:sp>
          <p:nvSpPr>
            <p:cNvPr id="30" name="Google Shape;6421;p40">
              <a:extLst>
                <a:ext uri="{FF2B5EF4-FFF2-40B4-BE49-F238E27FC236}">
                  <a16:creationId xmlns:a16="http://schemas.microsoft.com/office/drawing/2014/main" xmlns="" id="{DD5CBEB6-2D52-0335-1B9D-4656D3575D21}"/>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22;p40">
              <a:extLst>
                <a:ext uri="{FF2B5EF4-FFF2-40B4-BE49-F238E27FC236}">
                  <a16:creationId xmlns:a16="http://schemas.microsoft.com/office/drawing/2014/main" xmlns="" id="{8729F48C-E015-8D39-9099-230269DF5A7C}"/>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23;p40">
              <a:extLst>
                <a:ext uri="{FF2B5EF4-FFF2-40B4-BE49-F238E27FC236}">
                  <a16:creationId xmlns:a16="http://schemas.microsoft.com/office/drawing/2014/main" xmlns="" id="{86608761-F151-76DE-3F84-04AAB2225D92}"/>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24;p40">
              <a:extLst>
                <a:ext uri="{FF2B5EF4-FFF2-40B4-BE49-F238E27FC236}">
                  <a16:creationId xmlns:a16="http://schemas.microsoft.com/office/drawing/2014/main" xmlns="" id="{69133A2E-0750-3F7B-9C2A-C1BD757F2709}"/>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25;p40">
              <a:extLst>
                <a:ext uri="{FF2B5EF4-FFF2-40B4-BE49-F238E27FC236}">
                  <a16:creationId xmlns:a16="http://schemas.microsoft.com/office/drawing/2014/main" xmlns="" id="{0F2628F4-1E6A-011C-049B-A5B55BB0F83E}"/>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26;p40">
              <a:extLst>
                <a:ext uri="{FF2B5EF4-FFF2-40B4-BE49-F238E27FC236}">
                  <a16:creationId xmlns:a16="http://schemas.microsoft.com/office/drawing/2014/main" xmlns="" id="{E22EFE78-0687-FCC0-1092-A21E696F8FAE}"/>
                </a:ext>
              </a:extLst>
            </p:cNvPr>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6420;p40">
            <a:extLst>
              <a:ext uri="{FF2B5EF4-FFF2-40B4-BE49-F238E27FC236}">
                <a16:creationId xmlns:a16="http://schemas.microsoft.com/office/drawing/2014/main" xmlns="" id="{985539D9-0314-4E82-EFEF-9C613A13BD2A}"/>
              </a:ext>
            </a:extLst>
          </p:cNvPr>
          <p:cNvGrpSpPr/>
          <p:nvPr/>
        </p:nvGrpSpPr>
        <p:grpSpPr>
          <a:xfrm>
            <a:off x="5070510" y="2428179"/>
            <a:ext cx="299705" cy="329561"/>
            <a:chOff x="6168925" y="3936925"/>
            <a:chExt cx="296950" cy="295375"/>
          </a:xfrm>
          <a:solidFill>
            <a:srgbClr val="FFFFFF"/>
          </a:solidFill>
        </p:grpSpPr>
        <p:sp>
          <p:nvSpPr>
            <p:cNvPr id="37" name="Google Shape;6421;p40">
              <a:extLst>
                <a:ext uri="{FF2B5EF4-FFF2-40B4-BE49-F238E27FC236}">
                  <a16:creationId xmlns:a16="http://schemas.microsoft.com/office/drawing/2014/main" xmlns="" id="{025FCB17-861B-51A7-C447-3089E7AE23F2}"/>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22;p40">
              <a:extLst>
                <a:ext uri="{FF2B5EF4-FFF2-40B4-BE49-F238E27FC236}">
                  <a16:creationId xmlns:a16="http://schemas.microsoft.com/office/drawing/2014/main" xmlns="" id="{703DA2C7-1302-C091-01B6-8BA3CAD68825}"/>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23;p40">
              <a:extLst>
                <a:ext uri="{FF2B5EF4-FFF2-40B4-BE49-F238E27FC236}">
                  <a16:creationId xmlns:a16="http://schemas.microsoft.com/office/drawing/2014/main" xmlns="" id="{1B4FE466-98A9-EA69-B334-F887296C5A97}"/>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24;p40">
              <a:extLst>
                <a:ext uri="{FF2B5EF4-FFF2-40B4-BE49-F238E27FC236}">
                  <a16:creationId xmlns:a16="http://schemas.microsoft.com/office/drawing/2014/main" xmlns="" id="{D078F715-176C-1F61-5991-926A716E6A41}"/>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25;p40">
              <a:extLst>
                <a:ext uri="{FF2B5EF4-FFF2-40B4-BE49-F238E27FC236}">
                  <a16:creationId xmlns:a16="http://schemas.microsoft.com/office/drawing/2014/main" xmlns="" id="{D93C4454-BB64-630B-C007-B43D714A475E}"/>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26;p40">
              <a:extLst>
                <a:ext uri="{FF2B5EF4-FFF2-40B4-BE49-F238E27FC236}">
                  <a16:creationId xmlns:a16="http://schemas.microsoft.com/office/drawing/2014/main" xmlns="" id="{E30675D0-EF09-50B9-0796-0C14486F5E42}"/>
                </a:ext>
              </a:extLst>
            </p:cNvPr>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3894074554"/>
      </p:ext>
    </p:extLst>
  </p:cSld>
  <p:clrMapOvr>
    <a:masterClrMapping/>
  </p:clrMapOvr>
  <p:transition spd="slow">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Google Shape;543;p22"/>
          <p:cNvGrpSpPr/>
          <p:nvPr/>
        </p:nvGrpSpPr>
        <p:grpSpPr>
          <a:xfrm>
            <a:off x="5065365" y="2778173"/>
            <a:ext cx="952549" cy="954168"/>
            <a:chOff x="917250" y="2165250"/>
            <a:chExt cx="980695" cy="982361"/>
          </a:xfrm>
        </p:grpSpPr>
        <p:sp>
          <p:nvSpPr>
            <p:cNvPr id="544" name="Google Shape;544;p22"/>
            <p:cNvSpPr/>
            <p:nvPr/>
          </p:nvSpPr>
          <p:spPr>
            <a:xfrm>
              <a:off x="917250" y="2165250"/>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a:hlinkClick r:id="rId3" action="ppaction://hlinksldjump"/>
            </p:cNvPr>
            <p:cNvSpPr/>
            <p:nvPr/>
          </p:nvSpPr>
          <p:spPr>
            <a:xfrm>
              <a:off x="1037015" y="2285225"/>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22"/>
          <p:cNvGrpSpPr/>
          <p:nvPr/>
        </p:nvGrpSpPr>
        <p:grpSpPr>
          <a:xfrm>
            <a:off x="5065365" y="1508284"/>
            <a:ext cx="952549" cy="954168"/>
            <a:chOff x="917250" y="2165250"/>
            <a:chExt cx="980695" cy="982361"/>
          </a:xfrm>
        </p:grpSpPr>
        <p:sp>
          <p:nvSpPr>
            <p:cNvPr id="547" name="Google Shape;547;p22"/>
            <p:cNvSpPr/>
            <p:nvPr/>
          </p:nvSpPr>
          <p:spPr>
            <a:xfrm>
              <a:off x="917250" y="2165250"/>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a:hlinkClick r:id="rId4" action="ppaction://hlinksldjump"/>
            </p:cNvPr>
            <p:cNvSpPr/>
            <p:nvPr/>
          </p:nvSpPr>
          <p:spPr>
            <a:xfrm>
              <a:off x="1037015" y="2285225"/>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22"/>
          <p:cNvGrpSpPr/>
          <p:nvPr/>
        </p:nvGrpSpPr>
        <p:grpSpPr>
          <a:xfrm>
            <a:off x="1735570" y="2778173"/>
            <a:ext cx="952549" cy="954168"/>
            <a:chOff x="917250" y="2165250"/>
            <a:chExt cx="980695" cy="982361"/>
          </a:xfrm>
          <a:solidFill>
            <a:schemeClr val="tx2"/>
          </a:solidFill>
        </p:grpSpPr>
        <p:sp>
          <p:nvSpPr>
            <p:cNvPr id="550" name="Google Shape;550;p22">
              <a:hlinkClick r:id="rId5" action="ppaction://hlinksldjump"/>
            </p:cNvPr>
            <p:cNvSpPr/>
            <p:nvPr/>
          </p:nvSpPr>
          <p:spPr>
            <a:xfrm>
              <a:off x="917250" y="2165250"/>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grp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1037015" y="2285225"/>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grp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22"/>
          <p:cNvGrpSpPr/>
          <p:nvPr/>
        </p:nvGrpSpPr>
        <p:grpSpPr>
          <a:xfrm>
            <a:off x="1735570" y="1508284"/>
            <a:ext cx="952549" cy="954168"/>
            <a:chOff x="917250" y="2165250"/>
            <a:chExt cx="980695" cy="982361"/>
          </a:xfrm>
        </p:grpSpPr>
        <p:sp>
          <p:nvSpPr>
            <p:cNvPr id="553" name="Google Shape;553;p22"/>
            <p:cNvSpPr/>
            <p:nvPr/>
          </p:nvSpPr>
          <p:spPr>
            <a:xfrm>
              <a:off x="917250" y="2165250"/>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a:hlinkClick r:id="rId6" action="ppaction://hlinksldjump"/>
            </p:cNvPr>
            <p:cNvSpPr/>
            <p:nvPr/>
          </p:nvSpPr>
          <p:spPr>
            <a:xfrm>
              <a:off x="1037015" y="2285225"/>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55" name="Google Shape;555;p2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sk-SK" dirty="0"/>
              <a:t>OBSAH</a:t>
            </a:r>
            <a:endParaRPr dirty="0"/>
          </a:p>
        </p:txBody>
      </p:sp>
      <p:grpSp>
        <p:nvGrpSpPr>
          <p:cNvPr id="572" name="Google Shape;572;p22"/>
          <p:cNvGrpSpPr/>
          <p:nvPr/>
        </p:nvGrpSpPr>
        <p:grpSpPr>
          <a:xfrm>
            <a:off x="2869234" y="2408677"/>
            <a:ext cx="1200776" cy="107549"/>
            <a:chOff x="5546798" y="2644435"/>
            <a:chExt cx="980705" cy="87838"/>
          </a:xfrm>
        </p:grpSpPr>
        <p:sp>
          <p:nvSpPr>
            <p:cNvPr id="573" name="Google Shape;573;p22"/>
            <p:cNvSpPr/>
            <p:nvPr/>
          </p:nvSpPr>
          <p:spPr>
            <a:xfrm rot="10800000" flipH="1">
              <a:off x="5546798" y="2644435"/>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10800000" flipH="1">
              <a:off x="5725401" y="2644435"/>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10800000" flipH="1">
              <a:off x="5904004" y="2644435"/>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10800000" flipH="1">
              <a:off x="6082607" y="2644435"/>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10800000" flipH="1">
              <a:off x="6261211" y="2644435"/>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10800000" flipH="1">
              <a:off x="6439814" y="2644435"/>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noFill/>
            <a:ln w="9525"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22"/>
          <p:cNvGrpSpPr/>
          <p:nvPr/>
        </p:nvGrpSpPr>
        <p:grpSpPr>
          <a:xfrm>
            <a:off x="6207654" y="2408677"/>
            <a:ext cx="1200776" cy="107549"/>
            <a:chOff x="5546798" y="2873310"/>
            <a:chExt cx="980705" cy="87838"/>
          </a:xfrm>
        </p:grpSpPr>
        <p:sp>
          <p:nvSpPr>
            <p:cNvPr id="580" name="Google Shape;580;p22"/>
            <p:cNvSpPr/>
            <p:nvPr/>
          </p:nvSpPr>
          <p:spPr>
            <a:xfrm rot="10800000" flipH="1">
              <a:off x="5546798"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10800000" flipH="1">
              <a:off x="5725401"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10800000" flipH="1">
              <a:off x="5904004"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10800000" flipH="1">
              <a:off x="6082607"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solidFill>
                  <a:srgbClr val="000000"/>
                </a:solidFill>
                <a:latin typeface="Arial"/>
                <a:cs typeface="Arial"/>
              </a:endParaRPr>
            </a:p>
          </p:txBody>
        </p:sp>
        <p:sp>
          <p:nvSpPr>
            <p:cNvPr id="584" name="Google Shape;584;p22"/>
            <p:cNvSpPr/>
            <p:nvPr/>
          </p:nvSpPr>
          <p:spPr>
            <a:xfrm rot="10800000" flipH="1">
              <a:off x="6261211"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noFill/>
            <a:ln w="9525" cap="flat" cmpd="sng">
              <a:solidFill>
                <a:schemeClr val="accent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10800000" flipH="1">
              <a:off x="6439814"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noFill/>
            <a:ln w="9525" cap="flat" cmpd="sng">
              <a:solidFill>
                <a:schemeClr val="accent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2"/>
          <p:cNvGrpSpPr/>
          <p:nvPr/>
        </p:nvGrpSpPr>
        <p:grpSpPr>
          <a:xfrm>
            <a:off x="2869233" y="3915657"/>
            <a:ext cx="1200776" cy="107549"/>
            <a:chOff x="5546798" y="3082360"/>
            <a:chExt cx="980705" cy="87838"/>
          </a:xfrm>
        </p:grpSpPr>
        <p:sp>
          <p:nvSpPr>
            <p:cNvPr id="587" name="Google Shape;587;p22"/>
            <p:cNvSpPr/>
            <p:nvPr/>
          </p:nvSpPr>
          <p:spPr>
            <a:xfrm rot="10800000" flipH="1">
              <a:off x="5546798" y="308236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10800000" flipH="1">
              <a:off x="5725401" y="308236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10800000" flipH="1">
              <a:off x="5904004" y="308236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10800000" flipH="1">
              <a:off x="6082607" y="308236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ln>
              <a:noFill/>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10800000" flipH="1">
              <a:off x="6261211" y="308236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ln>
              <a:noFill/>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endParaRPr>
                <a:solidFill>
                  <a:schemeClr val="lt1"/>
                </a:solidFill>
                <a:latin typeface="+mn-lt"/>
                <a:ea typeface="+mn-ea"/>
                <a:cs typeface="+mn-cs"/>
              </a:endParaRPr>
            </a:p>
          </p:txBody>
        </p:sp>
        <p:sp>
          <p:nvSpPr>
            <p:cNvPr id="592" name="Google Shape;592;p22"/>
            <p:cNvSpPr/>
            <p:nvPr/>
          </p:nvSpPr>
          <p:spPr>
            <a:xfrm rot="10800000" flipH="1">
              <a:off x="6439814" y="308236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noFill/>
            <a:ln w="9525" cap="flat" cmpd="sng">
              <a:solidFill>
                <a:srgbClr val="E7AB3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2"/>
          <p:cNvGrpSpPr/>
          <p:nvPr/>
        </p:nvGrpSpPr>
        <p:grpSpPr>
          <a:xfrm>
            <a:off x="6211929" y="3908420"/>
            <a:ext cx="1200776" cy="107549"/>
            <a:chOff x="5546798" y="2873310"/>
            <a:chExt cx="980705" cy="87838"/>
          </a:xfrm>
        </p:grpSpPr>
        <p:sp>
          <p:nvSpPr>
            <p:cNvPr id="594" name="Google Shape;594;p22"/>
            <p:cNvSpPr/>
            <p:nvPr/>
          </p:nvSpPr>
          <p:spPr>
            <a:xfrm rot="10800000" flipH="1">
              <a:off x="5546798"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rot="10800000" flipH="1">
              <a:off x="5725401"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rot="10800000" flipH="1">
              <a:off x="5904004"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10800000" flipH="1">
              <a:off x="6082607"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10800000" flipH="1">
              <a:off x="6261211"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
          <p:nvSpPr>
            <p:cNvPr id="599" name="Google Shape;599;p22"/>
            <p:cNvSpPr/>
            <p:nvPr/>
          </p:nvSpPr>
          <p:spPr>
            <a:xfrm rot="10800000" flipH="1">
              <a:off x="6439814" y="2873310"/>
              <a:ext cx="87689" cy="87838"/>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grpSp>
      <p:sp>
        <p:nvSpPr>
          <p:cNvPr id="60" name="BlokTextu 59">
            <a:extLst>
              <a:ext uri="{FF2B5EF4-FFF2-40B4-BE49-F238E27FC236}">
                <a16:creationId xmlns:a16="http://schemas.microsoft.com/office/drawing/2014/main" xmlns="" id="{25994F97-A5E8-F5B1-B229-045669EA8B57}"/>
              </a:ext>
            </a:extLst>
          </p:cNvPr>
          <p:cNvSpPr txBox="1"/>
          <p:nvPr/>
        </p:nvSpPr>
        <p:spPr>
          <a:xfrm>
            <a:off x="2739368" y="1632167"/>
            <a:ext cx="2209671" cy="677108"/>
          </a:xfrm>
          <a:prstGeom prst="rect">
            <a:avLst/>
          </a:prstGeom>
          <a:noFill/>
        </p:spPr>
        <p:txBody>
          <a:bodyPr wrap="square">
            <a:spAutoFit/>
          </a:bodyPr>
          <a:lstStyle/>
          <a:p>
            <a:pPr marL="0" lvl="0" indent="0" rtl="0">
              <a:lnSpc>
                <a:spcPct val="100000"/>
              </a:lnSpc>
              <a:spcBef>
                <a:spcPts val="0"/>
              </a:spcBef>
              <a:spcAft>
                <a:spcPts val="1600"/>
              </a:spcAft>
              <a:buNone/>
            </a:pPr>
            <a:r>
              <a:rPr lang="sk-SK" b="1" dirty="0">
                <a:solidFill>
                  <a:schemeClr val="accent6"/>
                </a:solidFill>
                <a:latin typeface="Arvo" panose="020B0604020202020204" charset="0"/>
              </a:rPr>
              <a:t>Nápad</a:t>
            </a:r>
            <a:r>
              <a:rPr lang="sk-SK" sz="1200" b="1" dirty="0">
                <a:solidFill>
                  <a:schemeClr val="tx1">
                    <a:lumMod val="50000"/>
                  </a:schemeClr>
                </a:solidFill>
                <a:latin typeface="Arvo" panose="020B0604020202020204" charset="0"/>
              </a:rPr>
              <a:t/>
            </a:r>
            <a:br>
              <a:rPr lang="sk-SK" sz="1200" b="1" dirty="0">
                <a:solidFill>
                  <a:schemeClr val="tx1">
                    <a:lumMod val="50000"/>
                  </a:schemeClr>
                </a:solidFill>
                <a:latin typeface="Arvo" panose="020B0604020202020204" charset="0"/>
              </a:rPr>
            </a:br>
            <a:r>
              <a:rPr lang="sk-SK" sz="1200" dirty="0">
                <a:solidFill>
                  <a:schemeClr val="tx1">
                    <a:lumMod val="50000"/>
                  </a:schemeClr>
                </a:solidFill>
                <a:latin typeface="Arvo" panose="020B0604020202020204" charset="0"/>
              </a:rPr>
              <a:t>Ako hra vznikla</a:t>
            </a:r>
            <a:r>
              <a:rPr lang="en-AU" sz="1200" dirty="0">
                <a:solidFill>
                  <a:schemeClr val="tx1">
                    <a:lumMod val="50000"/>
                  </a:schemeClr>
                </a:solidFill>
                <a:latin typeface="Arvo" panose="020B0604020202020204" charset="0"/>
              </a:rPr>
              <a:t>? </a:t>
            </a:r>
            <a:r>
              <a:rPr lang="sk-SK" sz="1200" dirty="0">
                <a:solidFill>
                  <a:schemeClr val="tx1">
                    <a:lumMod val="50000"/>
                  </a:schemeClr>
                </a:solidFill>
                <a:latin typeface="Arvo" panose="020B0604020202020204" charset="0"/>
              </a:rPr>
              <a:t>                           </a:t>
            </a:r>
            <a:r>
              <a:rPr lang="en-AU" sz="1200" dirty="0" err="1">
                <a:solidFill>
                  <a:schemeClr val="tx1">
                    <a:lumMod val="50000"/>
                  </a:schemeClr>
                </a:solidFill>
                <a:latin typeface="Arvo" panose="020B0604020202020204" charset="0"/>
              </a:rPr>
              <a:t>Ako</a:t>
            </a:r>
            <a:r>
              <a:rPr lang="en-AU" sz="1200" dirty="0">
                <a:solidFill>
                  <a:schemeClr val="tx1">
                    <a:lumMod val="50000"/>
                  </a:schemeClr>
                </a:solidFill>
                <a:latin typeface="Arvo" panose="020B0604020202020204" charset="0"/>
              </a:rPr>
              <a:t> </a:t>
            </a:r>
            <a:r>
              <a:rPr lang="en-AU" sz="1200" dirty="0" err="1">
                <a:solidFill>
                  <a:schemeClr val="tx1">
                    <a:lumMod val="50000"/>
                  </a:schemeClr>
                </a:solidFill>
                <a:latin typeface="Arvo" panose="020B0604020202020204" charset="0"/>
              </a:rPr>
              <a:t>prebiehala</a:t>
            </a:r>
            <a:r>
              <a:rPr lang="en-AU" sz="1200" dirty="0">
                <a:solidFill>
                  <a:schemeClr val="tx1">
                    <a:lumMod val="50000"/>
                  </a:schemeClr>
                </a:solidFill>
                <a:latin typeface="Arvo" panose="020B0604020202020204" charset="0"/>
              </a:rPr>
              <a:t> </a:t>
            </a:r>
            <a:r>
              <a:rPr lang="en-AU" sz="1200" dirty="0" err="1">
                <a:solidFill>
                  <a:schemeClr val="tx1">
                    <a:lumMod val="50000"/>
                  </a:schemeClr>
                </a:solidFill>
                <a:latin typeface="Arvo" panose="020B0604020202020204" charset="0"/>
              </a:rPr>
              <a:t>realiz</a:t>
            </a:r>
            <a:r>
              <a:rPr lang="sk-SK" sz="1200" dirty="0" err="1">
                <a:solidFill>
                  <a:schemeClr val="tx1">
                    <a:lumMod val="50000"/>
                  </a:schemeClr>
                </a:solidFill>
                <a:latin typeface="Arvo" panose="020B0604020202020204" charset="0"/>
              </a:rPr>
              <a:t>ácia</a:t>
            </a:r>
            <a:r>
              <a:rPr lang="en-AU" sz="1200" dirty="0">
                <a:solidFill>
                  <a:schemeClr val="tx1">
                    <a:lumMod val="50000"/>
                  </a:schemeClr>
                </a:solidFill>
                <a:latin typeface="Arvo" panose="020B0604020202020204" charset="0"/>
              </a:rPr>
              <a:t>?</a:t>
            </a:r>
          </a:p>
        </p:txBody>
      </p:sp>
      <p:grpSp>
        <p:nvGrpSpPr>
          <p:cNvPr id="61" name="Google Shape;6252;p40">
            <a:extLst>
              <a:ext uri="{FF2B5EF4-FFF2-40B4-BE49-F238E27FC236}">
                <a16:creationId xmlns:a16="http://schemas.microsoft.com/office/drawing/2014/main" xmlns="" id="{0698FF49-3FB0-1E13-C3B6-0F558E2AE9B8}"/>
              </a:ext>
            </a:extLst>
          </p:cNvPr>
          <p:cNvGrpSpPr/>
          <p:nvPr/>
        </p:nvGrpSpPr>
        <p:grpSpPr>
          <a:xfrm>
            <a:off x="2066540" y="1816699"/>
            <a:ext cx="351940" cy="348188"/>
            <a:chOff x="581525" y="3254850"/>
            <a:chExt cx="297750" cy="294575"/>
          </a:xfrm>
          <a:solidFill>
            <a:srgbClr val="FFFFFF"/>
          </a:solidFill>
        </p:grpSpPr>
        <p:sp>
          <p:nvSpPr>
            <p:cNvPr id="62" name="Google Shape;6253;p40">
              <a:extLst>
                <a:ext uri="{FF2B5EF4-FFF2-40B4-BE49-F238E27FC236}">
                  <a16:creationId xmlns:a16="http://schemas.microsoft.com/office/drawing/2014/main" xmlns="" id="{80CAABCF-CC48-F0E1-DDF8-B8FC96D154B3}"/>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254;p40">
              <a:extLst>
                <a:ext uri="{FF2B5EF4-FFF2-40B4-BE49-F238E27FC236}">
                  <a16:creationId xmlns:a16="http://schemas.microsoft.com/office/drawing/2014/main" xmlns="" id="{C49C4128-5B73-6647-42F6-EF70619F42E6}"/>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255;p40">
              <a:extLst>
                <a:ext uri="{FF2B5EF4-FFF2-40B4-BE49-F238E27FC236}">
                  <a16:creationId xmlns:a16="http://schemas.microsoft.com/office/drawing/2014/main" xmlns="" id="{2C6FFC2D-1756-A52F-52BF-AAD7B944647D}"/>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256;p40">
            <a:extLst>
              <a:ext uri="{FF2B5EF4-FFF2-40B4-BE49-F238E27FC236}">
                <a16:creationId xmlns:a16="http://schemas.microsoft.com/office/drawing/2014/main" xmlns="" id="{E202991F-1EF9-4140-3928-76E5C8E72C84}"/>
              </a:ext>
            </a:extLst>
          </p:cNvPr>
          <p:cNvGrpSpPr/>
          <p:nvPr/>
        </p:nvGrpSpPr>
        <p:grpSpPr>
          <a:xfrm>
            <a:off x="5372369" y="1813390"/>
            <a:ext cx="353802" cy="351497"/>
            <a:chOff x="580725" y="3617925"/>
            <a:chExt cx="299325" cy="297375"/>
          </a:xfrm>
          <a:solidFill>
            <a:srgbClr val="FFFFFF"/>
          </a:solidFill>
        </p:grpSpPr>
        <p:sp>
          <p:nvSpPr>
            <p:cNvPr id="66" name="Google Shape;6257;p40">
              <a:extLst>
                <a:ext uri="{FF2B5EF4-FFF2-40B4-BE49-F238E27FC236}">
                  <a16:creationId xmlns:a16="http://schemas.microsoft.com/office/drawing/2014/main" xmlns="" id="{8BB2E7AA-509C-E886-7ED0-71C0BCFF6210}"/>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258;p40">
              <a:extLst>
                <a:ext uri="{FF2B5EF4-FFF2-40B4-BE49-F238E27FC236}">
                  <a16:creationId xmlns:a16="http://schemas.microsoft.com/office/drawing/2014/main" xmlns="" id="{E3624CBB-7D90-19F1-2E30-B8DCCDB89297}"/>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259;p40">
              <a:extLst>
                <a:ext uri="{FF2B5EF4-FFF2-40B4-BE49-F238E27FC236}">
                  <a16:creationId xmlns:a16="http://schemas.microsoft.com/office/drawing/2014/main" xmlns="" id="{C98235AE-BB1C-7375-6DA3-5D862150F2B8}"/>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260;p40">
              <a:extLst>
                <a:ext uri="{FF2B5EF4-FFF2-40B4-BE49-F238E27FC236}">
                  <a16:creationId xmlns:a16="http://schemas.microsoft.com/office/drawing/2014/main" xmlns="" id="{2734EB3E-D67C-737D-C638-11C2C344AA1A}"/>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261;p40">
              <a:extLst>
                <a:ext uri="{FF2B5EF4-FFF2-40B4-BE49-F238E27FC236}">
                  <a16:creationId xmlns:a16="http://schemas.microsoft.com/office/drawing/2014/main" xmlns="" id="{DFB2421B-6E01-C1DD-89AF-FE3AED17F58B}"/>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BlokTextu 70">
            <a:extLst>
              <a:ext uri="{FF2B5EF4-FFF2-40B4-BE49-F238E27FC236}">
                <a16:creationId xmlns:a16="http://schemas.microsoft.com/office/drawing/2014/main" xmlns="" id="{199C423C-B837-9F87-36A0-BAB42677B63D}"/>
              </a:ext>
            </a:extLst>
          </p:cNvPr>
          <p:cNvSpPr txBox="1"/>
          <p:nvPr/>
        </p:nvSpPr>
        <p:spPr>
          <a:xfrm>
            <a:off x="6092264" y="1655226"/>
            <a:ext cx="2302896" cy="646331"/>
          </a:xfrm>
          <a:prstGeom prst="rect">
            <a:avLst/>
          </a:prstGeom>
          <a:noFill/>
        </p:spPr>
        <p:txBody>
          <a:bodyPr wrap="square">
            <a:spAutoFit/>
          </a:bodyPr>
          <a:lstStyle/>
          <a:p>
            <a:pPr marL="0" lvl="0" indent="0" rtl="0">
              <a:lnSpc>
                <a:spcPct val="100000"/>
              </a:lnSpc>
              <a:spcBef>
                <a:spcPts val="0"/>
              </a:spcBef>
              <a:spcAft>
                <a:spcPts val="1600"/>
              </a:spcAft>
              <a:buNone/>
            </a:pPr>
            <a:r>
              <a:rPr lang="sk-SK" b="1" dirty="0">
                <a:solidFill>
                  <a:schemeClr val="accent4"/>
                </a:solidFill>
                <a:latin typeface="Arvo" panose="020B0604020202020204" charset="0"/>
              </a:rPr>
              <a:t>Tímová spolupráca</a:t>
            </a:r>
            <a:r>
              <a:rPr lang="sk-SK" sz="1200" b="1" dirty="0">
                <a:solidFill>
                  <a:schemeClr val="tx1">
                    <a:lumMod val="50000"/>
                  </a:schemeClr>
                </a:solidFill>
                <a:latin typeface="Arvo" panose="020B0604020202020204" charset="0"/>
              </a:rPr>
              <a:t/>
            </a:r>
            <a:br>
              <a:rPr lang="sk-SK" sz="1200" b="1" dirty="0">
                <a:solidFill>
                  <a:schemeClr val="tx1">
                    <a:lumMod val="50000"/>
                  </a:schemeClr>
                </a:solidFill>
                <a:latin typeface="Arvo" panose="020B0604020202020204" charset="0"/>
              </a:rPr>
            </a:br>
            <a:r>
              <a:rPr lang="sk-SK" sz="1100" dirty="0">
                <a:solidFill>
                  <a:schemeClr val="tx1">
                    <a:lumMod val="50000"/>
                  </a:schemeClr>
                </a:solidFill>
                <a:latin typeface="Arvo" panose="020B0604020202020204" charset="0"/>
              </a:rPr>
              <a:t>Ako sme spolupracovali</a:t>
            </a:r>
            <a:r>
              <a:rPr lang="en-AU" sz="1100" dirty="0">
                <a:solidFill>
                  <a:schemeClr val="tx1">
                    <a:lumMod val="50000"/>
                  </a:schemeClr>
                </a:solidFill>
                <a:latin typeface="Arvo" panose="020B0604020202020204" charset="0"/>
              </a:rPr>
              <a:t>? </a:t>
            </a:r>
            <a:r>
              <a:rPr lang="sk-SK" sz="1100" dirty="0">
                <a:solidFill>
                  <a:schemeClr val="tx1">
                    <a:lumMod val="50000"/>
                  </a:schemeClr>
                </a:solidFill>
                <a:latin typeface="Arvo" panose="020B0604020202020204" charset="0"/>
              </a:rPr>
              <a:t>                           </a:t>
            </a:r>
            <a:r>
              <a:rPr lang="en-AU" sz="1100" dirty="0" err="1">
                <a:solidFill>
                  <a:schemeClr val="tx1">
                    <a:lumMod val="50000"/>
                  </a:schemeClr>
                </a:solidFill>
                <a:latin typeface="Arvo" panose="020B0604020202020204" charset="0"/>
              </a:rPr>
              <a:t>Ako</a:t>
            </a:r>
            <a:r>
              <a:rPr lang="sk-SK" sz="1100" dirty="0">
                <a:solidFill>
                  <a:schemeClr val="tx1">
                    <a:lumMod val="50000"/>
                  </a:schemeClr>
                </a:solidFill>
                <a:latin typeface="Arvo" panose="020B0604020202020204" charset="0"/>
              </a:rPr>
              <a:t> sme si rozdeľovali úlohy</a:t>
            </a:r>
            <a:r>
              <a:rPr lang="en-AU" sz="1100" dirty="0">
                <a:solidFill>
                  <a:schemeClr val="tx1">
                    <a:lumMod val="50000"/>
                  </a:schemeClr>
                </a:solidFill>
                <a:latin typeface="Arvo" panose="020B0604020202020204" charset="0"/>
              </a:rPr>
              <a:t>?</a:t>
            </a:r>
            <a:endParaRPr lang="en-AU" sz="1200" dirty="0">
              <a:solidFill>
                <a:schemeClr val="tx1">
                  <a:lumMod val="50000"/>
                </a:schemeClr>
              </a:solidFill>
              <a:latin typeface="Arvo" panose="020B0604020202020204" charset="0"/>
            </a:endParaRPr>
          </a:p>
        </p:txBody>
      </p:sp>
      <p:sp>
        <p:nvSpPr>
          <p:cNvPr id="72" name="BlokTextu 71">
            <a:extLst>
              <a:ext uri="{FF2B5EF4-FFF2-40B4-BE49-F238E27FC236}">
                <a16:creationId xmlns:a16="http://schemas.microsoft.com/office/drawing/2014/main" xmlns="" id="{277B1209-B69B-0574-6DD9-701D7BAC4946}"/>
              </a:ext>
            </a:extLst>
          </p:cNvPr>
          <p:cNvSpPr txBox="1"/>
          <p:nvPr/>
        </p:nvSpPr>
        <p:spPr>
          <a:xfrm>
            <a:off x="2736756" y="2760181"/>
            <a:ext cx="2209671" cy="1077218"/>
          </a:xfrm>
          <a:prstGeom prst="rect">
            <a:avLst/>
          </a:prstGeom>
          <a:noFill/>
        </p:spPr>
        <p:txBody>
          <a:bodyPr wrap="square">
            <a:spAutoFit/>
          </a:bodyPr>
          <a:lstStyle/>
          <a:p>
            <a:pPr marL="0" lvl="0" indent="0" rtl="0">
              <a:lnSpc>
                <a:spcPct val="100000"/>
              </a:lnSpc>
              <a:spcBef>
                <a:spcPts val="0"/>
              </a:spcBef>
              <a:spcAft>
                <a:spcPts val="1600"/>
              </a:spcAft>
              <a:buNone/>
            </a:pPr>
            <a:r>
              <a:rPr lang="sk-SK" b="1" dirty="0">
                <a:solidFill>
                  <a:schemeClr val="tx2">
                    <a:lumMod val="75000"/>
                  </a:schemeClr>
                </a:solidFill>
                <a:latin typeface="Arvo" panose="020B0604020202020204" charset="0"/>
              </a:rPr>
              <a:t>Náročnosť a problémy</a:t>
            </a:r>
            <a:r>
              <a:rPr lang="sk-SK" sz="1200" b="1" dirty="0">
                <a:solidFill>
                  <a:schemeClr val="tx1">
                    <a:lumMod val="50000"/>
                  </a:schemeClr>
                </a:solidFill>
                <a:latin typeface="Arvo" panose="020B0604020202020204" charset="0"/>
              </a:rPr>
              <a:t/>
            </a:r>
            <a:br>
              <a:rPr lang="sk-SK" sz="1200" b="1" dirty="0">
                <a:solidFill>
                  <a:schemeClr val="tx1">
                    <a:lumMod val="50000"/>
                  </a:schemeClr>
                </a:solidFill>
                <a:latin typeface="Arvo" panose="020B0604020202020204" charset="0"/>
              </a:rPr>
            </a:br>
            <a:r>
              <a:rPr lang="sk-SK" sz="1200" dirty="0">
                <a:solidFill>
                  <a:schemeClr val="tx1">
                    <a:lumMod val="50000"/>
                  </a:schemeClr>
                </a:solidFill>
                <a:latin typeface="Arvo" panose="020B0604020202020204" charset="0"/>
              </a:rPr>
              <a:t>Podarilo sa nám vyriešiť všetky problémy</a:t>
            </a:r>
            <a:r>
              <a:rPr lang="en-AU" sz="1200" dirty="0">
                <a:solidFill>
                  <a:schemeClr val="tx1">
                    <a:lumMod val="50000"/>
                  </a:schemeClr>
                </a:solidFill>
                <a:latin typeface="Arvo" panose="020B0604020202020204" charset="0"/>
              </a:rPr>
              <a:t>? </a:t>
            </a:r>
            <a:r>
              <a:rPr lang="sk-SK" sz="1200" dirty="0">
                <a:solidFill>
                  <a:schemeClr val="tx1">
                    <a:lumMod val="50000"/>
                  </a:schemeClr>
                </a:solidFill>
                <a:latin typeface="Arvo" panose="020B0604020202020204" charset="0"/>
              </a:rPr>
              <a:t>                           </a:t>
            </a:r>
            <a:r>
              <a:rPr lang="en-AU" sz="1200" dirty="0" err="1">
                <a:solidFill>
                  <a:schemeClr val="tx1">
                    <a:lumMod val="50000"/>
                  </a:schemeClr>
                </a:solidFill>
                <a:latin typeface="Arvo" panose="020B0604020202020204" charset="0"/>
              </a:rPr>
              <a:t>Ako</a:t>
            </a:r>
            <a:r>
              <a:rPr lang="sk-SK" sz="1200" dirty="0">
                <a:solidFill>
                  <a:schemeClr val="tx1">
                    <a:lumMod val="50000"/>
                  </a:schemeClr>
                </a:solidFill>
                <a:latin typeface="Arvo" panose="020B0604020202020204" charset="0"/>
              </a:rPr>
              <a:t> sme ich riešili</a:t>
            </a:r>
            <a:r>
              <a:rPr lang="en-AU" sz="1200" dirty="0">
                <a:solidFill>
                  <a:schemeClr val="tx1">
                    <a:lumMod val="50000"/>
                  </a:schemeClr>
                </a:solidFill>
                <a:latin typeface="Arvo" panose="020B0604020202020204" charset="0"/>
              </a:rPr>
              <a:t>?</a:t>
            </a:r>
          </a:p>
        </p:txBody>
      </p:sp>
      <p:grpSp>
        <p:nvGrpSpPr>
          <p:cNvPr id="73" name="Google Shape;6505;p40">
            <a:extLst>
              <a:ext uri="{FF2B5EF4-FFF2-40B4-BE49-F238E27FC236}">
                <a16:creationId xmlns:a16="http://schemas.microsoft.com/office/drawing/2014/main" xmlns="" id="{2B55C961-B068-3860-47BD-C7E7862466B4}"/>
              </a:ext>
            </a:extLst>
          </p:cNvPr>
          <p:cNvGrpSpPr/>
          <p:nvPr/>
        </p:nvGrpSpPr>
        <p:grpSpPr>
          <a:xfrm>
            <a:off x="2086538" y="3074928"/>
            <a:ext cx="350079" cy="349133"/>
            <a:chOff x="2037825" y="3981825"/>
            <a:chExt cx="296175" cy="295375"/>
          </a:xfrm>
          <a:solidFill>
            <a:srgbClr val="FFFFFF"/>
          </a:solidFill>
        </p:grpSpPr>
        <p:sp>
          <p:nvSpPr>
            <p:cNvPr id="74" name="Google Shape;6506;p40">
              <a:extLst>
                <a:ext uri="{FF2B5EF4-FFF2-40B4-BE49-F238E27FC236}">
                  <a16:creationId xmlns:a16="http://schemas.microsoft.com/office/drawing/2014/main" xmlns="" id="{36E6BDA1-BC5F-D715-8AFA-CC86079201A5}"/>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07;p40">
              <a:extLst>
                <a:ext uri="{FF2B5EF4-FFF2-40B4-BE49-F238E27FC236}">
                  <a16:creationId xmlns:a16="http://schemas.microsoft.com/office/drawing/2014/main" xmlns="" id="{F815FFDD-65C4-988C-0D56-C25A4B3E7DC9}"/>
                </a:ext>
              </a:extLst>
            </p:cNvPr>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08;p40">
              <a:extLst>
                <a:ext uri="{FF2B5EF4-FFF2-40B4-BE49-F238E27FC236}">
                  <a16:creationId xmlns:a16="http://schemas.microsoft.com/office/drawing/2014/main" xmlns="" id="{C81C6D01-6D85-C9A8-7C1E-3BF80F249F8C}"/>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BlokTextu 76">
            <a:extLst>
              <a:ext uri="{FF2B5EF4-FFF2-40B4-BE49-F238E27FC236}">
                <a16:creationId xmlns:a16="http://schemas.microsoft.com/office/drawing/2014/main" xmlns="" id="{A944A640-EA0A-18FF-7C7F-296947FE04D2}"/>
              </a:ext>
            </a:extLst>
          </p:cNvPr>
          <p:cNvSpPr txBox="1"/>
          <p:nvPr/>
        </p:nvSpPr>
        <p:spPr>
          <a:xfrm>
            <a:off x="6134241" y="2922832"/>
            <a:ext cx="2663395" cy="815608"/>
          </a:xfrm>
          <a:prstGeom prst="rect">
            <a:avLst/>
          </a:prstGeom>
          <a:noFill/>
        </p:spPr>
        <p:txBody>
          <a:bodyPr wrap="square">
            <a:spAutoFit/>
          </a:bodyPr>
          <a:lstStyle/>
          <a:p>
            <a:pPr marL="0" lvl="0" indent="0" rtl="0">
              <a:lnSpc>
                <a:spcPct val="100000"/>
              </a:lnSpc>
              <a:spcBef>
                <a:spcPts val="0"/>
              </a:spcBef>
              <a:spcAft>
                <a:spcPts val="1600"/>
              </a:spcAft>
              <a:buNone/>
            </a:pPr>
            <a:r>
              <a:rPr lang="en-AU" b="1" dirty="0">
                <a:solidFill>
                  <a:schemeClr val="accent1"/>
                </a:solidFill>
                <a:latin typeface="Arvo" panose="020B0604020202020204" charset="0"/>
              </a:rPr>
              <a:t>Na </a:t>
            </a:r>
            <a:r>
              <a:rPr lang="sk-SK" b="1" dirty="0">
                <a:solidFill>
                  <a:schemeClr val="accent1"/>
                </a:solidFill>
                <a:latin typeface="Arvo" panose="020B0604020202020204" charset="0"/>
              </a:rPr>
              <a:t>čo sme hrdý</a:t>
            </a:r>
            <a:r>
              <a:rPr lang="en-AU" b="1" dirty="0">
                <a:solidFill>
                  <a:schemeClr val="accent1"/>
                </a:solidFill>
                <a:latin typeface="Arvo" panose="020B0604020202020204" charset="0"/>
              </a:rPr>
              <a:t>?</a:t>
            </a:r>
            <a:r>
              <a:rPr lang="sk-SK" sz="1200" b="1" dirty="0">
                <a:solidFill>
                  <a:schemeClr val="tx1">
                    <a:lumMod val="50000"/>
                  </a:schemeClr>
                </a:solidFill>
                <a:latin typeface="Arvo" panose="020B0604020202020204" charset="0"/>
              </a:rPr>
              <a:t/>
            </a:r>
            <a:br>
              <a:rPr lang="sk-SK" sz="1200" b="1" dirty="0">
                <a:solidFill>
                  <a:schemeClr val="tx1">
                    <a:lumMod val="50000"/>
                  </a:schemeClr>
                </a:solidFill>
                <a:latin typeface="Arvo" panose="020B0604020202020204" charset="0"/>
              </a:rPr>
            </a:br>
            <a:r>
              <a:rPr lang="en-AU" sz="1100" dirty="0">
                <a:solidFill>
                  <a:schemeClr val="tx1">
                    <a:lumMod val="50000"/>
                  </a:schemeClr>
                </a:solidFill>
                <a:latin typeface="Arvo" panose="020B0604020202020204" charset="0"/>
              </a:rPr>
              <a:t>Mali </a:t>
            </a:r>
            <a:r>
              <a:rPr lang="en-AU" sz="1100" dirty="0" err="1">
                <a:solidFill>
                  <a:schemeClr val="tx1">
                    <a:lumMod val="50000"/>
                  </a:schemeClr>
                </a:solidFill>
                <a:latin typeface="Arvo" panose="020B0604020202020204" charset="0"/>
              </a:rPr>
              <a:t>sme</a:t>
            </a:r>
            <a:r>
              <a:rPr lang="en-AU" sz="1100" dirty="0">
                <a:solidFill>
                  <a:schemeClr val="tx1">
                    <a:lumMod val="50000"/>
                  </a:schemeClr>
                </a:solidFill>
                <a:latin typeface="Arvo" panose="020B0604020202020204" charset="0"/>
              </a:rPr>
              <a:t> od za</a:t>
            </a:r>
            <a:r>
              <a:rPr lang="sk-SK" sz="1100" dirty="0" err="1">
                <a:solidFill>
                  <a:schemeClr val="tx1">
                    <a:lumMod val="50000"/>
                  </a:schemeClr>
                </a:solidFill>
                <a:latin typeface="Arvo" panose="020B0604020202020204" charset="0"/>
              </a:rPr>
              <a:t>čiatku</a:t>
            </a:r>
            <a:r>
              <a:rPr lang="sk-SK" sz="1100" dirty="0">
                <a:solidFill>
                  <a:schemeClr val="tx1">
                    <a:lumMod val="50000"/>
                  </a:schemeClr>
                </a:solidFill>
                <a:latin typeface="Arvo" panose="020B0604020202020204" charset="0"/>
              </a:rPr>
              <a:t> rovnaký cieľ</a:t>
            </a:r>
            <a:r>
              <a:rPr lang="en-AU" sz="1100" dirty="0">
                <a:solidFill>
                  <a:schemeClr val="tx1">
                    <a:lumMod val="50000"/>
                  </a:schemeClr>
                </a:solidFill>
                <a:latin typeface="Arvo" panose="020B0604020202020204" charset="0"/>
              </a:rPr>
              <a:t>? </a:t>
            </a:r>
            <a:r>
              <a:rPr lang="sk-SK" sz="1100" dirty="0">
                <a:solidFill>
                  <a:schemeClr val="tx1">
                    <a:lumMod val="50000"/>
                  </a:schemeClr>
                </a:solidFill>
                <a:latin typeface="Arvo" panose="020B0604020202020204" charset="0"/>
              </a:rPr>
              <a:t>                           Čo všetko sa zmenil počas procesu tvorby hry</a:t>
            </a:r>
            <a:r>
              <a:rPr lang="en-AU" sz="1100" dirty="0">
                <a:solidFill>
                  <a:schemeClr val="tx1">
                    <a:lumMod val="50000"/>
                  </a:schemeClr>
                </a:solidFill>
                <a:latin typeface="Arvo" panose="020B0604020202020204" charset="0"/>
              </a:rPr>
              <a:t>?</a:t>
            </a:r>
            <a:endParaRPr lang="en-AU" sz="1200" dirty="0">
              <a:solidFill>
                <a:schemeClr val="tx1">
                  <a:lumMod val="50000"/>
                </a:schemeClr>
              </a:solidFill>
              <a:latin typeface="Arvo" panose="020B0604020202020204" charset="0"/>
            </a:endParaRPr>
          </a:p>
        </p:txBody>
      </p:sp>
      <p:grpSp>
        <p:nvGrpSpPr>
          <p:cNvPr id="78" name="Google Shape;6401;p40">
            <a:extLst>
              <a:ext uri="{FF2B5EF4-FFF2-40B4-BE49-F238E27FC236}">
                <a16:creationId xmlns:a16="http://schemas.microsoft.com/office/drawing/2014/main" xmlns="" id="{CB6B208F-2762-7EC4-457E-01430D52C8F1}"/>
              </a:ext>
            </a:extLst>
          </p:cNvPr>
          <p:cNvGrpSpPr/>
          <p:nvPr/>
        </p:nvGrpSpPr>
        <p:grpSpPr>
          <a:xfrm>
            <a:off x="5376092" y="3083630"/>
            <a:ext cx="350079" cy="351320"/>
            <a:chOff x="4991425" y="3234750"/>
            <a:chExt cx="296175" cy="297225"/>
          </a:xfrm>
          <a:solidFill>
            <a:srgbClr val="FFFFFF"/>
          </a:solidFill>
        </p:grpSpPr>
        <p:sp>
          <p:nvSpPr>
            <p:cNvPr id="79" name="Google Shape;6402;p40">
              <a:extLst>
                <a:ext uri="{FF2B5EF4-FFF2-40B4-BE49-F238E27FC236}">
                  <a16:creationId xmlns:a16="http://schemas.microsoft.com/office/drawing/2014/main" xmlns="" id="{6F6CD719-125A-43F9-A83E-D46AA21A7C02}"/>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403;p40">
              <a:extLst>
                <a:ext uri="{FF2B5EF4-FFF2-40B4-BE49-F238E27FC236}">
                  <a16:creationId xmlns:a16="http://schemas.microsoft.com/office/drawing/2014/main" xmlns="" id="{38B5383A-5328-B7B8-2239-EEA7F5728FE1}"/>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404;p40">
              <a:extLst>
                <a:ext uri="{FF2B5EF4-FFF2-40B4-BE49-F238E27FC236}">
                  <a16:creationId xmlns:a16="http://schemas.microsoft.com/office/drawing/2014/main" xmlns="" id="{03B31542-B2FD-8503-7947-836636ACD726}"/>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405;p40">
              <a:extLst>
                <a:ext uri="{FF2B5EF4-FFF2-40B4-BE49-F238E27FC236}">
                  <a16:creationId xmlns:a16="http://schemas.microsoft.com/office/drawing/2014/main" xmlns="" id="{42DC627F-5789-1791-1466-D25C728C820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406;p40">
              <a:extLst>
                <a:ext uri="{FF2B5EF4-FFF2-40B4-BE49-F238E27FC236}">
                  <a16:creationId xmlns:a16="http://schemas.microsoft.com/office/drawing/2014/main" xmlns="" id="{57CFAA6C-9B2A-3E80-60F8-77698627A069}"/>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407;p40">
              <a:extLst>
                <a:ext uri="{FF2B5EF4-FFF2-40B4-BE49-F238E27FC236}">
                  <a16:creationId xmlns:a16="http://schemas.microsoft.com/office/drawing/2014/main" xmlns="" id="{6A0493E0-5099-F8D1-D926-02A1358D51BA}"/>
                </a:ext>
              </a:extLst>
            </p:cNvPr>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9"/>
          <p:cNvSpPr txBox="1">
            <a:spLocks noGrp="1"/>
          </p:cNvSpPr>
          <p:nvPr>
            <p:ph type="ctrTitle"/>
          </p:nvPr>
        </p:nvSpPr>
        <p:spPr>
          <a:xfrm flipH="1">
            <a:off x="524250" y="467439"/>
            <a:ext cx="8095500" cy="577800"/>
          </a:xfrm>
          <a:prstGeom prst="rect">
            <a:avLst/>
          </a:prstGeom>
        </p:spPr>
        <p:txBody>
          <a:bodyPr spcFirstLastPara="1" wrap="square" lIns="91425" tIns="91425" rIns="91425" bIns="91425" anchor="b" anchorCtr="0">
            <a:noAutofit/>
          </a:bodyPr>
          <a:lstStyle/>
          <a:p>
            <a:r>
              <a:rPr lang="en-AU" sz="3200" dirty="0"/>
              <a:t>Ak</a:t>
            </a:r>
            <a:r>
              <a:rPr lang="sk-SK" sz="3200" dirty="0"/>
              <a:t>á bola naša skutočná cesta</a:t>
            </a:r>
            <a:r>
              <a:rPr lang="en-AU" sz="3200" dirty="0"/>
              <a:t>?</a:t>
            </a:r>
            <a:endParaRPr dirty="0"/>
          </a:p>
        </p:txBody>
      </p:sp>
      <p:sp>
        <p:nvSpPr>
          <p:cNvPr id="454" name="Google Shape;454;p19"/>
          <p:cNvSpPr txBox="1">
            <a:spLocks noGrp="1"/>
          </p:cNvSpPr>
          <p:nvPr>
            <p:ph type="ctrTitle" idx="4294967295"/>
          </p:nvPr>
        </p:nvSpPr>
        <p:spPr>
          <a:xfrm>
            <a:off x="2623653" y="2593109"/>
            <a:ext cx="2432050" cy="577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AU" sz="1800" dirty="0"/>
              <a:t>N</a:t>
            </a:r>
            <a:r>
              <a:rPr lang="sk-SK" sz="1800" dirty="0"/>
              <a:t>a čo sme hrdé</a:t>
            </a:r>
            <a:r>
              <a:rPr lang="en-AU" sz="1800" dirty="0"/>
              <a:t>?</a:t>
            </a:r>
            <a:endParaRPr sz="1800" dirty="0"/>
          </a:p>
        </p:txBody>
      </p:sp>
      <p:grpSp>
        <p:nvGrpSpPr>
          <p:cNvPr id="450" name="Google Shape;450;p19"/>
          <p:cNvGrpSpPr/>
          <p:nvPr/>
        </p:nvGrpSpPr>
        <p:grpSpPr>
          <a:xfrm>
            <a:off x="1499417" y="3216182"/>
            <a:ext cx="980695" cy="982361"/>
            <a:chOff x="917250" y="2165250"/>
            <a:chExt cx="980695" cy="982361"/>
          </a:xfrm>
          <a:solidFill>
            <a:schemeClr val="accent6"/>
          </a:solidFill>
        </p:grpSpPr>
        <p:sp>
          <p:nvSpPr>
            <p:cNvPr id="451" name="Google Shape;451;p19"/>
            <p:cNvSpPr/>
            <p:nvPr/>
          </p:nvSpPr>
          <p:spPr>
            <a:xfrm>
              <a:off x="917250" y="2165250"/>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grp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1037015" y="2285225"/>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grp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3" name="Google Shape;453;p19"/>
          <p:cNvCxnSpPr/>
          <p:nvPr/>
        </p:nvCxnSpPr>
        <p:spPr>
          <a:xfrm>
            <a:off x="2623653" y="3216182"/>
            <a:ext cx="4339200" cy="0"/>
          </a:xfrm>
          <a:prstGeom prst="straightConnector1">
            <a:avLst/>
          </a:prstGeom>
          <a:noFill/>
          <a:ln w="19050" cap="flat" cmpd="sng">
            <a:solidFill>
              <a:schemeClr val="dk2"/>
            </a:solidFill>
            <a:prstDash val="solid"/>
            <a:round/>
            <a:headEnd type="none" w="med" len="med"/>
            <a:tailEnd type="none" w="med" len="med"/>
          </a:ln>
        </p:spPr>
      </p:cxnSp>
      <p:sp>
        <p:nvSpPr>
          <p:cNvPr id="17" name="Google Shape;365;p15">
            <a:extLst>
              <a:ext uri="{FF2B5EF4-FFF2-40B4-BE49-F238E27FC236}">
                <a16:creationId xmlns:a16="http://schemas.microsoft.com/office/drawing/2014/main" xmlns="" id="{34114843-D1B7-44DF-C645-7B97F0C71534}"/>
              </a:ext>
            </a:extLst>
          </p:cNvPr>
          <p:cNvSpPr txBox="1">
            <a:spLocks/>
          </p:cNvSpPr>
          <p:nvPr/>
        </p:nvSpPr>
        <p:spPr>
          <a:xfrm>
            <a:off x="2480112" y="3351099"/>
            <a:ext cx="3525834" cy="156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98450">
              <a:buClr>
                <a:schemeClr val="accent4"/>
              </a:buClr>
              <a:buSzPts val="1100"/>
              <a:buFont typeface="Roboto Slab"/>
              <a:buChar char="●"/>
            </a:pPr>
            <a:r>
              <a:rPr lang="sk-SK" sz="1050" dirty="0">
                <a:latin typeface="Roboto Slab"/>
                <a:ea typeface="Roboto Slab"/>
                <a:cs typeface="Roboto Slab"/>
                <a:sym typeface="Roboto Slab"/>
              </a:rPr>
              <a:t>Dokázali sme splniť náš cieľ, aj keď to nebolo jednoduché rozhodnutie.</a:t>
            </a:r>
            <a:endParaRPr lang="sk-SK" sz="1050" dirty="0">
              <a:latin typeface="Roboto Slab"/>
              <a:ea typeface="Roboto Slab"/>
            </a:endParaRPr>
          </a:p>
          <a:p>
            <a:pPr marL="457200" indent="-298450">
              <a:buClr>
                <a:schemeClr val="accent4"/>
              </a:buClr>
              <a:buSzPts val="1100"/>
              <a:buFont typeface="Roboto Slab"/>
              <a:buChar char="●"/>
            </a:pPr>
            <a:r>
              <a:rPr lang="sk-SK" sz="1050" dirty="0">
                <a:latin typeface="Roboto Slab"/>
                <a:ea typeface="Roboto Slab"/>
              </a:rPr>
              <a:t>Dokázali sme spolupracovať a dôjsť až do úplného konca. </a:t>
            </a:r>
          </a:p>
          <a:p>
            <a:pPr marL="457200" indent="-298450">
              <a:buClr>
                <a:schemeClr val="accent4"/>
              </a:buClr>
              <a:buSzPts val="1100"/>
              <a:buFont typeface="Roboto Slab"/>
              <a:buChar char="●"/>
            </a:pPr>
            <a:r>
              <a:rPr lang="sk-SK" sz="1050" dirty="0">
                <a:latin typeface="Roboto Slab"/>
                <a:ea typeface="Roboto Slab"/>
              </a:rPr>
              <a:t>Nazbierali sme viac skúseností, a poučili sa, vyskúšali si niečo nové.</a:t>
            </a:r>
          </a:p>
        </p:txBody>
      </p:sp>
      <p:sp>
        <p:nvSpPr>
          <p:cNvPr id="26" name="Google Shape;365;p15">
            <a:extLst>
              <a:ext uri="{FF2B5EF4-FFF2-40B4-BE49-F238E27FC236}">
                <a16:creationId xmlns:a16="http://schemas.microsoft.com/office/drawing/2014/main" xmlns="" id="{DE812655-A37D-FA52-8613-F0D342A78315}"/>
              </a:ext>
            </a:extLst>
          </p:cNvPr>
          <p:cNvSpPr txBox="1">
            <a:spLocks/>
          </p:cNvSpPr>
          <p:nvPr/>
        </p:nvSpPr>
        <p:spPr>
          <a:xfrm>
            <a:off x="336585" y="1143568"/>
            <a:ext cx="5579305" cy="156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98450">
              <a:buClr>
                <a:schemeClr val="accent4"/>
              </a:buClr>
              <a:buSzPts val="1100"/>
              <a:buFont typeface="Roboto Slab"/>
              <a:buChar char="●"/>
            </a:pPr>
            <a:r>
              <a:rPr lang="sk-SK" sz="1050" dirty="0">
                <a:latin typeface="Roboto Slab" panose="020B0604020202020204" charset="0"/>
                <a:ea typeface="Roboto Slab" panose="020B0604020202020204" charset="0"/>
                <a:sym typeface="Roboto Slab"/>
              </a:rPr>
              <a:t>Pravdou je, že náš prvotný nápad bol vytvoriť 3D hru</a:t>
            </a:r>
            <a:r>
              <a:rPr lang="sk-SK" sz="1050" dirty="0">
                <a:latin typeface="Roboto Slab" panose="020B0604020202020204" charset="0"/>
                <a:ea typeface="Roboto Slab" panose="020B0604020202020204" charset="0"/>
              </a:rPr>
              <a:t>. </a:t>
            </a:r>
            <a:endParaRPr lang="en-AU" sz="1050" dirty="0">
              <a:latin typeface="Roboto Slab" panose="020B0604020202020204" charset="0"/>
              <a:ea typeface="Roboto Slab" panose="020B0604020202020204" charset="0"/>
            </a:endParaRPr>
          </a:p>
          <a:p>
            <a:pPr marL="457200" indent="-298450">
              <a:buClr>
                <a:schemeClr val="accent4"/>
              </a:buClr>
              <a:buSzPts val="1100"/>
              <a:buFont typeface="Roboto Slab"/>
              <a:buChar char="●"/>
            </a:pPr>
            <a:r>
              <a:rPr lang="sk-SK" sz="1050" dirty="0">
                <a:latin typeface="Roboto Slab" panose="020B0604020202020204" charset="0"/>
                <a:ea typeface="Roboto Slab" panose="020B0604020202020204" charset="0"/>
              </a:rPr>
              <a:t>No naším cieľom bolo vytvoriť plne funkčnú hru, čo by sa nám nepodarilo dokončiť do konca termínu.</a:t>
            </a:r>
            <a:endParaRPr lang="en-AU" sz="1050" dirty="0">
              <a:latin typeface="Roboto Slab" panose="020B0604020202020204" charset="0"/>
              <a:ea typeface="Roboto Slab" panose="020B0604020202020204" charset="0"/>
            </a:endParaRPr>
          </a:p>
          <a:p>
            <a:pPr marL="457200" indent="-298450">
              <a:buClr>
                <a:schemeClr val="accent4"/>
              </a:buClr>
              <a:buSzPts val="1100"/>
              <a:buFont typeface="Roboto Slab"/>
              <a:buChar char="●"/>
            </a:pPr>
            <a:r>
              <a:rPr lang="sk-SK" sz="1050" dirty="0">
                <a:latin typeface="Roboto Slab" panose="020B0604020202020204" charset="0"/>
                <a:ea typeface="Roboto Slab" panose="020B0604020202020204" charset="0"/>
              </a:rPr>
              <a:t>Pracovali sme preto paralelne aj na hre At Light Speed, a rozhodli sme sa vybrať túto možnosť.</a:t>
            </a:r>
            <a:endParaRPr lang="en-AU" sz="1050" dirty="0">
              <a:latin typeface="Roboto Slab" panose="020B0604020202020204" charset="0"/>
              <a:ea typeface="Roboto Slab" panose="020B0604020202020204" charset="0"/>
            </a:endParaRPr>
          </a:p>
          <a:p>
            <a:pPr marL="457200" indent="-298450">
              <a:buClr>
                <a:schemeClr val="accent4"/>
              </a:buClr>
              <a:buSzPts val="1100"/>
              <a:buFont typeface="Roboto Slab"/>
              <a:buChar char="●"/>
            </a:pPr>
            <a:r>
              <a:rPr lang="sk-SK" sz="1050" dirty="0">
                <a:latin typeface="Roboto Slab" panose="020B0604020202020204" charset="0"/>
                <a:ea typeface="Roboto Slab" panose="020B0604020202020204" charset="0"/>
              </a:rPr>
              <a:t>Ostávame pracovať aj na druhej hre, ktorej časť dokumentáci</a:t>
            </a:r>
            <a:r>
              <a:rPr lang="en-AU" sz="1050" dirty="0">
                <a:latin typeface="Roboto Slab" panose="020B0604020202020204" charset="0"/>
                <a:ea typeface="Roboto Slab" panose="020B0604020202020204" charset="0"/>
              </a:rPr>
              <a:t>e</a:t>
            </a:r>
            <a:r>
              <a:rPr lang="sk-SK" sz="1050" dirty="0">
                <a:latin typeface="Roboto Slab" panose="020B0604020202020204" charset="0"/>
                <a:ea typeface="Roboto Slab" panose="020B0604020202020204" charset="0"/>
              </a:rPr>
              <a:t> ako ukážku prikladáme na ďalšom slide</a:t>
            </a:r>
            <a:r>
              <a:rPr lang="en-AU" sz="1050" dirty="0">
                <a:latin typeface="Roboto Slab" panose="020B0604020202020204" charset="0"/>
                <a:ea typeface="Roboto Slab" panose="020B0604020202020204" charset="0"/>
              </a:rPr>
              <a:t>.</a:t>
            </a:r>
            <a:r>
              <a:rPr lang="sk-SK" sz="1050" dirty="0">
                <a:latin typeface="Roboto Slab" panose="020B0604020202020204" charset="0"/>
                <a:ea typeface="Roboto Slab" panose="020B0604020202020204" charset="0"/>
                <a:sym typeface="Roboto Slab"/>
              </a:rPr>
              <a:t/>
            </a:r>
            <a:br>
              <a:rPr lang="sk-SK" sz="1050" dirty="0">
                <a:latin typeface="Roboto Slab" panose="020B0604020202020204" charset="0"/>
                <a:ea typeface="Roboto Slab" panose="020B0604020202020204" charset="0"/>
                <a:sym typeface="Roboto Slab"/>
              </a:rPr>
            </a:br>
            <a:endParaRPr lang="sk-SK" sz="1050" dirty="0">
              <a:latin typeface="Roboto Slab" panose="020B0604020202020204" charset="0"/>
              <a:ea typeface="Roboto Slab" panose="020B0604020202020204" charset="0"/>
              <a:cs typeface="Barlow Condensed Medium"/>
              <a:sym typeface="Barlow Condensed Medium"/>
            </a:endParaRPr>
          </a:p>
          <a:p>
            <a:pPr marL="457200" indent="-298450">
              <a:buClr>
                <a:schemeClr val="accent4"/>
              </a:buClr>
              <a:buSzPts val="1100"/>
              <a:buFont typeface="Roboto Slab"/>
              <a:buChar char="●"/>
            </a:pPr>
            <a:endParaRPr lang="en-AU" sz="1050" dirty="0">
              <a:latin typeface="Roboto Slab"/>
              <a:ea typeface="Roboto Slab"/>
            </a:endParaRPr>
          </a:p>
          <a:p>
            <a:pPr marL="457200" indent="-298450">
              <a:buClr>
                <a:schemeClr val="accent4"/>
              </a:buClr>
              <a:buSzPts val="1100"/>
              <a:buFont typeface="Roboto Slab"/>
              <a:buChar char="●"/>
            </a:pPr>
            <a:endParaRPr lang="sk-SK" sz="1050" dirty="0">
              <a:latin typeface="Arvo" panose="020B0604020202020204" charset="0"/>
            </a:endParaRPr>
          </a:p>
        </p:txBody>
      </p:sp>
      <p:grpSp>
        <p:nvGrpSpPr>
          <p:cNvPr id="27" name="Google Shape;5804;p39">
            <a:extLst>
              <a:ext uri="{FF2B5EF4-FFF2-40B4-BE49-F238E27FC236}">
                <a16:creationId xmlns:a16="http://schemas.microsoft.com/office/drawing/2014/main" xmlns="" id="{1DA7E20E-CE29-BF0A-1D48-CE0873A472DB}"/>
              </a:ext>
            </a:extLst>
          </p:cNvPr>
          <p:cNvGrpSpPr/>
          <p:nvPr/>
        </p:nvGrpSpPr>
        <p:grpSpPr>
          <a:xfrm>
            <a:off x="1804778" y="3556351"/>
            <a:ext cx="369974" cy="369945"/>
            <a:chOff x="-40011050" y="3972375"/>
            <a:chExt cx="316650" cy="316625"/>
          </a:xfrm>
          <a:solidFill>
            <a:schemeClr val="tx1"/>
          </a:solidFill>
        </p:grpSpPr>
        <p:sp>
          <p:nvSpPr>
            <p:cNvPr id="28" name="Google Shape;5805;p39">
              <a:extLst>
                <a:ext uri="{FF2B5EF4-FFF2-40B4-BE49-F238E27FC236}">
                  <a16:creationId xmlns:a16="http://schemas.microsoft.com/office/drawing/2014/main" xmlns="" id="{A5212B48-2DDF-59AA-2E40-046ABB071706}"/>
                </a:ext>
              </a:extLst>
            </p:cNvPr>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06;p39">
              <a:extLst>
                <a:ext uri="{FF2B5EF4-FFF2-40B4-BE49-F238E27FC236}">
                  <a16:creationId xmlns:a16="http://schemas.microsoft.com/office/drawing/2014/main" xmlns="" id="{5EC1C640-F70A-4B46-E39E-39F436C5BFCB}"/>
                </a:ext>
              </a:extLst>
            </p:cNvPr>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986646308"/>
      </p:ext>
    </p:extLst>
  </p:cSld>
  <p:clrMapOvr>
    <a:masterClrMapping/>
  </p:clrMapOvr>
  <p:transition spd="slow">
    <p:cover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ok 3">
            <a:extLst>
              <a:ext uri="{FF2B5EF4-FFF2-40B4-BE49-F238E27FC236}">
                <a16:creationId xmlns:a16="http://schemas.microsoft.com/office/drawing/2014/main" xmlns="" id="{3F491861-EB28-BCB0-F960-0312C8F59408}"/>
              </a:ext>
            </a:extLst>
          </p:cNvPr>
          <p:cNvPicPr>
            <a:picLocks noChangeAspect="1"/>
          </p:cNvPicPr>
          <p:nvPr/>
        </p:nvPicPr>
        <p:blipFill rotWithShape="1">
          <a:blip r:embed="rId2"/>
          <a:srcRect l="24470" t="21414" r="10076" b="12592"/>
          <a:stretch/>
        </p:blipFill>
        <p:spPr>
          <a:xfrm>
            <a:off x="159542" y="834240"/>
            <a:ext cx="3438978" cy="1950346"/>
          </a:xfrm>
          <a:prstGeom prst="rect">
            <a:avLst/>
          </a:prstGeom>
        </p:spPr>
      </p:pic>
      <p:pic>
        <p:nvPicPr>
          <p:cNvPr id="6" name="Obrázok 5">
            <a:extLst>
              <a:ext uri="{FF2B5EF4-FFF2-40B4-BE49-F238E27FC236}">
                <a16:creationId xmlns:a16="http://schemas.microsoft.com/office/drawing/2014/main" xmlns="" id="{2F57B8BC-6688-BBE3-587E-2D26CE4C911C}"/>
              </a:ext>
            </a:extLst>
          </p:cNvPr>
          <p:cNvPicPr>
            <a:picLocks noChangeAspect="1"/>
          </p:cNvPicPr>
          <p:nvPr/>
        </p:nvPicPr>
        <p:blipFill rotWithShape="1">
          <a:blip r:embed="rId3"/>
          <a:srcRect l="25000" t="21805" r="9922" b="12778"/>
          <a:stretch/>
        </p:blipFill>
        <p:spPr>
          <a:xfrm>
            <a:off x="7483791" y="3092105"/>
            <a:ext cx="1462964" cy="827198"/>
          </a:xfrm>
          <a:prstGeom prst="rect">
            <a:avLst/>
          </a:prstGeom>
        </p:spPr>
      </p:pic>
      <p:pic>
        <p:nvPicPr>
          <p:cNvPr id="8" name="Obrázok 7">
            <a:extLst>
              <a:ext uri="{FF2B5EF4-FFF2-40B4-BE49-F238E27FC236}">
                <a16:creationId xmlns:a16="http://schemas.microsoft.com/office/drawing/2014/main" xmlns="" id="{86F8A23D-B0E0-6F9E-AEE6-08F9C073F500}"/>
              </a:ext>
            </a:extLst>
          </p:cNvPr>
          <p:cNvPicPr>
            <a:picLocks noChangeAspect="1"/>
          </p:cNvPicPr>
          <p:nvPr/>
        </p:nvPicPr>
        <p:blipFill rotWithShape="1">
          <a:blip r:embed="rId4"/>
          <a:srcRect l="25156" t="22083" r="10468" b="12778"/>
          <a:stretch/>
        </p:blipFill>
        <p:spPr>
          <a:xfrm>
            <a:off x="159542" y="2957984"/>
            <a:ext cx="3426621" cy="1950346"/>
          </a:xfrm>
          <a:prstGeom prst="rect">
            <a:avLst/>
          </a:prstGeom>
        </p:spPr>
      </p:pic>
      <p:pic>
        <p:nvPicPr>
          <p:cNvPr id="10" name="Obrázok 9">
            <a:extLst>
              <a:ext uri="{FF2B5EF4-FFF2-40B4-BE49-F238E27FC236}">
                <a16:creationId xmlns:a16="http://schemas.microsoft.com/office/drawing/2014/main" xmlns="" id="{621B098B-0CCC-160E-DFCE-E13469D913A5}"/>
              </a:ext>
            </a:extLst>
          </p:cNvPr>
          <p:cNvPicPr>
            <a:picLocks noChangeAspect="1"/>
          </p:cNvPicPr>
          <p:nvPr/>
        </p:nvPicPr>
        <p:blipFill rotWithShape="1">
          <a:blip r:embed="rId5"/>
          <a:srcRect l="24687" t="21389" r="9375" b="13195"/>
          <a:stretch/>
        </p:blipFill>
        <p:spPr>
          <a:xfrm>
            <a:off x="3734697" y="2887462"/>
            <a:ext cx="3494886" cy="1950345"/>
          </a:xfrm>
          <a:prstGeom prst="rect">
            <a:avLst/>
          </a:prstGeom>
        </p:spPr>
      </p:pic>
      <p:pic>
        <p:nvPicPr>
          <p:cNvPr id="12" name="Obrázok 11">
            <a:extLst>
              <a:ext uri="{FF2B5EF4-FFF2-40B4-BE49-F238E27FC236}">
                <a16:creationId xmlns:a16="http://schemas.microsoft.com/office/drawing/2014/main" xmlns="" id="{8233CDD0-F775-2221-2002-BE77CBC93129}"/>
              </a:ext>
            </a:extLst>
          </p:cNvPr>
          <p:cNvPicPr>
            <a:picLocks noChangeAspect="1"/>
          </p:cNvPicPr>
          <p:nvPr/>
        </p:nvPicPr>
        <p:blipFill rotWithShape="1">
          <a:blip r:embed="rId6"/>
          <a:srcRect l="24687" t="21389" r="9766" b="13334"/>
          <a:stretch/>
        </p:blipFill>
        <p:spPr>
          <a:xfrm>
            <a:off x="3734697" y="812972"/>
            <a:ext cx="3481574" cy="1950345"/>
          </a:xfrm>
          <a:prstGeom prst="rect">
            <a:avLst/>
          </a:prstGeom>
        </p:spPr>
      </p:pic>
      <p:pic>
        <p:nvPicPr>
          <p:cNvPr id="14" name="Obrázok 13">
            <a:extLst>
              <a:ext uri="{FF2B5EF4-FFF2-40B4-BE49-F238E27FC236}">
                <a16:creationId xmlns:a16="http://schemas.microsoft.com/office/drawing/2014/main" xmlns="" id="{B284B1F3-6DE9-0C99-ACFD-9ECD982A0E29}"/>
              </a:ext>
            </a:extLst>
          </p:cNvPr>
          <p:cNvPicPr>
            <a:picLocks noChangeAspect="1"/>
          </p:cNvPicPr>
          <p:nvPr/>
        </p:nvPicPr>
        <p:blipFill rotWithShape="1">
          <a:blip r:embed="rId7"/>
          <a:srcRect l="24687" t="21805" r="9922" b="12778"/>
          <a:stretch/>
        </p:blipFill>
        <p:spPr>
          <a:xfrm>
            <a:off x="7483791" y="2205705"/>
            <a:ext cx="1462964" cy="823245"/>
          </a:xfrm>
          <a:prstGeom prst="rect">
            <a:avLst/>
          </a:prstGeom>
        </p:spPr>
      </p:pic>
      <p:pic>
        <p:nvPicPr>
          <p:cNvPr id="16" name="Obrázok 15">
            <a:extLst>
              <a:ext uri="{FF2B5EF4-FFF2-40B4-BE49-F238E27FC236}">
                <a16:creationId xmlns:a16="http://schemas.microsoft.com/office/drawing/2014/main" xmlns="" id="{94A1B767-617A-BACD-9ADC-776C493AA7BF}"/>
              </a:ext>
            </a:extLst>
          </p:cNvPr>
          <p:cNvPicPr>
            <a:picLocks noChangeAspect="1"/>
          </p:cNvPicPr>
          <p:nvPr/>
        </p:nvPicPr>
        <p:blipFill rotWithShape="1">
          <a:blip r:embed="rId8"/>
          <a:srcRect l="24766" t="21389" r="9609" b="13195"/>
          <a:stretch/>
        </p:blipFill>
        <p:spPr>
          <a:xfrm>
            <a:off x="7483791" y="1330917"/>
            <a:ext cx="1475258" cy="827198"/>
          </a:xfrm>
          <a:prstGeom prst="rect">
            <a:avLst/>
          </a:prstGeom>
        </p:spPr>
      </p:pic>
      <p:sp>
        <p:nvSpPr>
          <p:cNvPr id="17" name="BlokTextu 16">
            <a:extLst>
              <a:ext uri="{FF2B5EF4-FFF2-40B4-BE49-F238E27FC236}">
                <a16:creationId xmlns:a16="http://schemas.microsoft.com/office/drawing/2014/main" xmlns="" id="{42AAA80D-88B3-DC77-9FCD-27AC1EBC4396}"/>
              </a:ext>
            </a:extLst>
          </p:cNvPr>
          <p:cNvSpPr txBox="1"/>
          <p:nvPr/>
        </p:nvSpPr>
        <p:spPr>
          <a:xfrm>
            <a:off x="165005" y="144379"/>
            <a:ext cx="4739504" cy="30777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sk-SK" dirty="0">
                <a:latin typeface="Arvo" panose="020B0604020202020204" charset="0"/>
              </a:rPr>
              <a:t>Malá ukážka dokumentácie hry </a:t>
            </a:r>
            <a:r>
              <a:rPr lang="sk-SK" dirty="0" err="1">
                <a:latin typeface="Arvo" panose="020B0604020202020204" charset="0"/>
              </a:rPr>
              <a:t>MeanderShot</a:t>
            </a:r>
            <a:endParaRPr lang="sk-SK" dirty="0">
              <a:latin typeface="Arvo" panose="020B0604020202020204" charset="0"/>
            </a:endParaRPr>
          </a:p>
        </p:txBody>
      </p:sp>
    </p:spTree>
    <p:extLst>
      <p:ext uri="{BB962C8B-B14F-4D97-AF65-F5344CB8AC3E}">
        <p14:creationId xmlns:p14="http://schemas.microsoft.com/office/powerpoint/2010/main" xmlns="" val="2273306721"/>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4"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2" presetClass="entr" presetSubtype="4"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25" name="Google Shape;625;p23"/>
          <p:cNvSpPr txBox="1">
            <a:spLocks noGrp="1"/>
          </p:cNvSpPr>
          <p:nvPr>
            <p:ph type="ctrTitle"/>
          </p:nvPr>
        </p:nvSpPr>
        <p:spPr>
          <a:xfrm flipH="1">
            <a:off x="814193" y="247183"/>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k-SK" dirty="0"/>
              <a:t>Náročnosť a problémy</a:t>
            </a:r>
            <a:endParaRPr dirty="0"/>
          </a:p>
        </p:txBody>
      </p:sp>
      <p:sp>
        <p:nvSpPr>
          <p:cNvPr id="646" name="Google Shape;646;p23"/>
          <p:cNvSpPr txBox="1">
            <a:spLocks noGrp="1"/>
          </p:cNvSpPr>
          <p:nvPr>
            <p:ph type="subTitle" idx="4294967295"/>
          </p:nvPr>
        </p:nvSpPr>
        <p:spPr>
          <a:xfrm>
            <a:off x="443449" y="932903"/>
            <a:ext cx="2680751" cy="577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sk-SK" sz="1200" b="1" dirty="0">
                <a:solidFill>
                  <a:schemeClr val="accent5"/>
                </a:solidFill>
              </a:rPr>
              <a:t>Čo fungovalo</a:t>
            </a:r>
            <a:r>
              <a:rPr lang="en-AU" sz="1200" b="1" dirty="0">
                <a:solidFill>
                  <a:schemeClr val="accent5"/>
                </a:solidFill>
              </a:rPr>
              <a:t>?</a:t>
            </a:r>
            <a:endParaRPr lang="sk-SK" sz="1200" b="1" dirty="0">
              <a:solidFill>
                <a:schemeClr val="accent5"/>
              </a:solidFill>
            </a:endParaRPr>
          </a:p>
          <a:p>
            <a:pPr marL="171450" indent="-171450" algn="r">
              <a:lnSpc>
                <a:spcPct val="100000"/>
              </a:lnSpc>
              <a:spcAft>
                <a:spcPts val="1600"/>
              </a:spcAft>
              <a:buFont typeface="Arial" panose="020B0604020202020204" pitchFamily="34" charset="0"/>
              <a:buChar char="•"/>
            </a:pPr>
            <a:r>
              <a:rPr lang="sk-SK" sz="1000" dirty="0"/>
              <a:t>Zabezpečenie pripojenia viacerých hráčov</a:t>
            </a:r>
            <a:r>
              <a:rPr lang="en-AU" sz="1000" dirty="0"/>
              <a:t> z </a:t>
            </a:r>
            <a:r>
              <a:rPr lang="sk-SK" sz="1000" dirty="0"/>
              <a:t>rôznych zariadení. </a:t>
            </a:r>
          </a:p>
          <a:p>
            <a:pPr marL="171450" indent="-171450" algn="r">
              <a:lnSpc>
                <a:spcPct val="100000"/>
              </a:lnSpc>
              <a:spcAft>
                <a:spcPts val="1600"/>
              </a:spcAft>
              <a:buFont typeface="Arial" panose="020B0604020202020204" pitchFamily="34" charset="0"/>
              <a:buChar char="•"/>
            </a:pPr>
            <a:r>
              <a:rPr lang="en-AU" sz="1000" dirty="0"/>
              <a:t>V</a:t>
            </a:r>
            <a:r>
              <a:rPr lang="sk-SK" sz="1000" dirty="0" err="1"/>
              <a:t>yužili</a:t>
            </a:r>
            <a:r>
              <a:rPr lang="sk-SK" sz="1000" dirty="0"/>
              <a:t> sme </a:t>
            </a:r>
            <a:r>
              <a:rPr lang="sk-SK" sz="1000" dirty="0" err="1"/>
              <a:t>Unity</a:t>
            </a:r>
            <a:r>
              <a:rPr lang="sk-SK" sz="1000" dirty="0"/>
              <a:t> protokol na prenos dát,  prostredníctvom ktorého bolo možné sa pripojiť  k </a:t>
            </a:r>
            <a:r>
              <a:rPr lang="sk-SK" sz="1000" dirty="0" err="1"/>
              <a:t>hostovi</a:t>
            </a:r>
            <a:r>
              <a:rPr lang="sk-SK" sz="1000" dirty="0"/>
              <a:t> pomocou vygenerovaného kódu </a:t>
            </a:r>
            <a:endParaRPr lang="en-AU" sz="1000" dirty="0"/>
          </a:p>
          <a:p>
            <a:pPr marL="171450" indent="-171450" algn="r">
              <a:lnSpc>
                <a:spcPct val="100000"/>
              </a:lnSpc>
              <a:spcAft>
                <a:spcPts val="1600"/>
              </a:spcAft>
              <a:buFont typeface="Arial" panose="020B0604020202020204" pitchFamily="34" charset="0"/>
              <a:buChar char="•"/>
            </a:pPr>
            <a:r>
              <a:rPr lang="sk-SK" sz="1000" dirty="0"/>
              <a:t>Vytvorenie 3D hráča, plochy, bludiska a popisu hráča</a:t>
            </a:r>
          </a:p>
          <a:p>
            <a:pPr marL="171450" indent="-171450" algn="r">
              <a:lnSpc>
                <a:spcPct val="100000"/>
              </a:lnSpc>
              <a:spcAft>
                <a:spcPts val="1600"/>
              </a:spcAft>
              <a:buFont typeface="Arial" panose="020B0604020202020204" pitchFamily="34" charset="0"/>
              <a:buChar char="•"/>
            </a:pPr>
            <a:r>
              <a:rPr lang="sk-SK" sz="1000" dirty="0"/>
              <a:t>Fungovanie pohybu a rotácie ako </a:t>
            </a:r>
            <a:r>
              <a:rPr lang="sk-SK" sz="1000" dirty="0" err="1"/>
              <a:t>multiplayer</a:t>
            </a:r>
            <a:r>
              <a:rPr lang="sk-SK" sz="1000" dirty="0"/>
              <a:t>, každý hráč - </a:t>
            </a:r>
            <a:r>
              <a:rPr lang="sk-SK" sz="1000" dirty="0" err="1"/>
              <a:t>client</a:t>
            </a:r>
            <a:r>
              <a:rPr lang="sk-SK" sz="1000" dirty="0"/>
              <a:t> dostane správne informácie o pohybe a rotácii</a:t>
            </a:r>
            <a:r>
              <a:rPr lang="sk-SK" sz="800" dirty="0"/>
              <a:t>.</a:t>
            </a:r>
          </a:p>
          <a:p>
            <a:pPr marL="171450" indent="-171450" algn="r">
              <a:lnSpc>
                <a:spcPct val="100000"/>
              </a:lnSpc>
              <a:spcAft>
                <a:spcPts val="1600"/>
              </a:spcAft>
              <a:buFont typeface="Arial" panose="020B0604020202020204" pitchFamily="34" charset="0"/>
              <a:buChar char="•"/>
            </a:pPr>
            <a:r>
              <a:rPr lang="sk-SK" sz="1000" dirty="0"/>
              <a:t>V [DEBUG AREA]  sa zobrazí informácia o udalostiach – napr., aký hráč sa práve pripojil (podľa ID), inicializácia spojenia so serverom,</a:t>
            </a:r>
          </a:p>
          <a:p>
            <a:pPr marL="171450" indent="-171450" algn="r">
              <a:lnSpc>
                <a:spcPct val="100000"/>
              </a:lnSpc>
              <a:spcAft>
                <a:spcPts val="1600"/>
              </a:spcAft>
              <a:buFont typeface="Arial" panose="020B0604020202020204" pitchFamily="34" charset="0"/>
              <a:buChar char="•"/>
            </a:pPr>
            <a:endParaRPr sz="1000" dirty="0"/>
          </a:p>
        </p:txBody>
      </p:sp>
      <p:sp>
        <p:nvSpPr>
          <p:cNvPr id="647" name="Google Shape;647;p23"/>
          <p:cNvSpPr txBox="1">
            <a:spLocks noGrp="1"/>
          </p:cNvSpPr>
          <p:nvPr>
            <p:ph type="subTitle" idx="4294967295"/>
          </p:nvPr>
        </p:nvSpPr>
        <p:spPr>
          <a:xfrm>
            <a:off x="6463764" y="932903"/>
            <a:ext cx="2236787" cy="51276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sk-SK" sz="1200" b="1" dirty="0">
                <a:solidFill>
                  <a:schemeClr val="accent4"/>
                </a:solidFill>
              </a:rPr>
              <a:t>Čo nefungovalo a čo sme nestihli</a:t>
            </a:r>
            <a:r>
              <a:rPr lang="en-AU" sz="1200" b="1" dirty="0">
                <a:solidFill>
                  <a:schemeClr val="accent4"/>
                </a:solidFill>
              </a:rPr>
              <a:t>?</a:t>
            </a:r>
            <a:endParaRPr lang="sk-SK" sz="1200" b="1" dirty="0">
              <a:solidFill>
                <a:schemeClr val="accent4"/>
              </a:solidFill>
            </a:endParaRPr>
          </a:p>
          <a:p>
            <a:pPr marL="171450" lvl="0" indent="-171450" algn="l" rtl="0">
              <a:lnSpc>
                <a:spcPct val="100000"/>
              </a:lnSpc>
              <a:spcBef>
                <a:spcPts val="0"/>
              </a:spcBef>
              <a:spcAft>
                <a:spcPts val="1600"/>
              </a:spcAft>
              <a:buFont typeface="Arial" panose="020B0604020202020204" pitchFamily="34" charset="0"/>
              <a:buChar char="•"/>
            </a:pPr>
            <a:r>
              <a:rPr lang="en-AU" sz="1000" dirty="0" err="1"/>
              <a:t>Anim</a:t>
            </a:r>
            <a:r>
              <a:rPr lang="sk-SK" sz="1000" dirty="0" err="1"/>
              <a:t>ácia</a:t>
            </a:r>
            <a:r>
              <a:rPr lang="sk-SK" sz="1000" dirty="0"/>
              <a:t> držania a mierenia so zbraňou</a:t>
            </a:r>
          </a:p>
          <a:p>
            <a:pPr marL="171450" lvl="0" indent="-171450" algn="l" rtl="0">
              <a:lnSpc>
                <a:spcPct val="100000"/>
              </a:lnSpc>
              <a:spcBef>
                <a:spcPts val="0"/>
              </a:spcBef>
              <a:spcAft>
                <a:spcPts val="1600"/>
              </a:spcAft>
              <a:buFont typeface="Arial" panose="020B0604020202020204" pitchFamily="34" charset="0"/>
              <a:buChar char="•"/>
            </a:pPr>
            <a:r>
              <a:rPr lang="sk-SK" sz="1000" dirty="0"/>
              <a:t>Vystrelenie zo zbrane</a:t>
            </a:r>
          </a:p>
          <a:p>
            <a:pPr marL="171450" lvl="0" indent="-171450" algn="l" rtl="0">
              <a:lnSpc>
                <a:spcPct val="100000"/>
              </a:lnSpc>
              <a:spcBef>
                <a:spcPts val="0"/>
              </a:spcBef>
              <a:spcAft>
                <a:spcPts val="1600"/>
              </a:spcAft>
              <a:buFont typeface="Arial" panose="020B0604020202020204" pitchFamily="34" charset="0"/>
              <a:buChar char="•"/>
            </a:pPr>
            <a:r>
              <a:rPr lang="sk-SK" sz="1000" dirty="0"/>
              <a:t>Časovač a obnova náboja</a:t>
            </a:r>
          </a:p>
          <a:p>
            <a:pPr marL="171450" lvl="0" indent="-171450" algn="l" rtl="0">
              <a:lnSpc>
                <a:spcPct val="100000"/>
              </a:lnSpc>
              <a:spcBef>
                <a:spcPts val="0"/>
              </a:spcBef>
              <a:spcAft>
                <a:spcPts val="1600"/>
              </a:spcAft>
              <a:buFont typeface="Arial" panose="020B0604020202020204" pitchFamily="34" charset="0"/>
              <a:buChar char="•"/>
            </a:pPr>
            <a:r>
              <a:rPr lang="sk-SK" sz="1000" dirty="0" err="1"/>
              <a:t>Spawn</a:t>
            </a:r>
            <a:r>
              <a:rPr lang="sk-SK" sz="1000" dirty="0"/>
              <a:t> pointy hráčov</a:t>
            </a:r>
          </a:p>
        </p:txBody>
      </p:sp>
      <p:grpSp>
        <p:nvGrpSpPr>
          <p:cNvPr id="2" name="Group 1">
            <a:extLst>
              <a:ext uri="{FF2B5EF4-FFF2-40B4-BE49-F238E27FC236}">
                <a16:creationId xmlns:a16="http://schemas.microsoft.com/office/drawing/2014/main" xmlns="" id="{DB5A6C33-BF9F-E0A7-6A28-BED8317E9CC7}"/>
              </a:ext>
            </a:extLst>
          </p:cNvPr>
          <p:cNvGrpSpPr/>
          <p:nvPr/>
        </p:nvGrpSpPr>
        <p:grpSpPr>
          <a:xfrm>
            <a:off x="3309377" y="1445666"/>
            <a:ext cx="2969209" cy="2381752"/>
            <a:chOff x="3094932" y="1485727"/>
            <a:chExt cx="2969209" cy="2381752"/>
          </a:xfrm>
        </p:grpSpPr>
        <p:grpSp>
          <p:nvGrpSpPr>
            <p:cNvPr id="604" name="Google Shape;604;p23"/>
            <p:cNvGrpSpPr/>
            <p:nvPr/>
          </p:nvGrpSpPr>
          <p:grpSpPr>
            <a:xfrm>
              <a:off x="3094932" y="1485727"/>
              <a:ext cx="2969209" cy="2381752"/>
              <a:chOff x="3090923" y="1380019"/>
              <a:chExt cx="2969209" cy="2381752"/>
            </a:xfrm>
            <a:solidFill>
              <a:schemeClr val="accent6"/>
            </a:solidFill>
          </p:grpSpPr>
          <p:sp>
            <p:nvSpPr>
              <p:cNvPr id="622" name="Google Shape;622;p23"/>
              <p:cNvSpPr/>
              <p:nvPr/>
            </p:nvSpPr>
            <p:spPr>
              <a:xfrm>
                <a:off x="4672362" y="2677105"/>
                <a:ext cx="1084723" cy="1084666"/>
              </a:xfrm>
              <a:custGeom>
                <a:avLst/>
                <a:gdLst/>
                <a:ahLst/>
                <a:cxnLst/>
                <a:rect l="l" t="t" r="r" b="b"/>
                <a:pathLst>
                  <a:path w="19225" h="19224" extrusionOk="0">
                    <a:moveTo>
                      <a:pt x="1" y="0"/>
                    </a:moveTo>
                    <a:lnTo>
                      <a:pt x="1" y="19223"/>
                    </a:lnTo>
                    <a:cubicBezTo>
                      <a:pt x="10653" y="19223"/>
                      <a:pt x="19224" y="10652"/>
                      <a:pt x="19224" y="0"/>
                    </a:cubicBezTo>
                    <a:close/>
                  </a:path>
                </a:pathLst>
              </a:custGeom>
              <a:solidFill>
                <a:schemeClr val="accent4"/>
              </a:solidFill>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23"/>
              <p:cNvSpPr/>
              <p:nvPr/>
            </p:nvSpPr>
            <p:spPr>
              <a:xfrm>
                <a:off x="3394032" y="1380019"/>
                <a:ext cx="1090308" cy="1083256"/>
              </a:xfrm>
              <a:custGeom>
                <a:avLst/>
                <a:gdLst/>
                <a:ahLst/>
                <a:cxnLst/>
                <a:rect l="l" t="t" r="r" b="b"/>
                <a:pathLst>
                  <a:path w="19324" h="19199" extrusionOk="0">
                    <a:moveTo>
                      <a:pt x="19324" y="1"/>
                    </a:moveTo>
                    <a:cubicBezTo>
                      <a:pt x="8672" y="1"/>
                      <a:pt x="0" y="8672"/>
                      <a:pt x="0" y="19199"/>
                    </a:cubicBezTo>
                    <a:lnTo>
                      <a:pt x="19324" y="19199"/>
                    </a:lnTo>
                    <a:lnTo>
                      <a:pt x="19324" y="1"/>
                    </a:lnTo>
                    <a:close/>
                  </a:path>
                </a:pathLst>
              </a:custGeom>
              <a:grp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10" name="Google Shape;610;p23"/>
              <p:cNvGrpSpPr/>
              <p:nvPr/>
            </p:nvGrpSpPr>
            <p:grpSpPr>
              <a:xfrm>
                <a:off x="4683703" y="1381738"/>
                <a:ext cx="1376429" cy="1491160"/>
                <a:chOff x="4683703" y="1381738"/>
                <a:chExt cx="1376429" cy="1491160"/>
              </a:xfrm>
              <a:grpFill/>
            </p:grpSpPr>
            <p:sp>
              <p:nvSpPr>
                <p:cNvPr id="611" name="Google Shape;611;p23"/>
                <p:cNvSpPr/>
                <p:nvPr/>
              </p:nvSpPr>
              <p:spPr>
                <a:xfrm rot="2708677">
                  <a:off x="5712203" y="2397098"/>
                  <a:ext cx="347958" cy="347901"/>
                </a:xfrm>
                <a:custGeom>
                  <a:avLst/>
                  <a:gdLst/>
                  <a:ahLst/>
                  <a:cxnLst/>
                  <a:rect l="l" t="t" r="r" b="b"/>
                  <a:pathLst>
                    <a:path w="6167" h="6166" extrusionOk="0">
                      <a:moveTo>
                        <a:pt x="6166" y="0"/>
                      </a:moveTo>
                      <a:lnTo>
                        <a:pt x="1" y="1655"/>
                      </a:lnTo>
                      <a:lnTo>
                        <a:pt x="4487" y="6166"/>
                      </a:lnTo>
                      <a:lnTo>
                        <a:pt x="6166" y="0"/>
                      </a:lnTo>
                      <a:close/>
                    </a:path>
                  </a:pathLst>
                </a:custGeom>
                <a:solidFill>
                  <a:schemeClr val="accent4"/>
                </a:solidFill>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3"/>
                <p:cNvSpPr/>
                <p:nvPr/>
              </p:nvSpPr>
              <p:spPr>
                <a:xfrm>
                  <a:off x="4683703" y="1381738"/>
                  <a:ext cx="1084666" cy="1083256"/>
                </a:xfrm>
                <a:custGeom>
                  <a:avLst/>
                  <a:gdLst/>
                  <a:ahLst/>
                  <a:cxnLst/>
                  <a:rect l="l" t="t" r="r" b="b"/>
                  <a:pathLst>
                    <a:path w="19224" h="19199" extrusionOk="0">
                      <a:moveTo>
                        <a:pt x="0" y="1"/>
                      </a:moveTo>
                      <a:lnTo>
                        <a:pt x="0" y="19199"/>
                      </a:lnTo>
                      <a:lnTo>
                        <a:pt x="19224" y="19199"/>
                      </a:lnTo>
                      <a:cubicBezTo>
                        <a:pt x="19224" y="8672"/>
                        <a:pt x="10552" y="1"/>
                        <a:pt x="0" y="1"/>
                      </a:cubicBezTo>
                      <a:close/>
                    </a:path>
                  </a:pathLst>
                </a:custGeom>
                <a:solidFill>
                  <a:schemeClr val="accent4"/>
                </a:solidFill>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4869009" y="2171453"/>
                  <a:ext cx="695802" cy="701445"/>
                </a:xfrm>
                <a:custGeom>
                  <a:avLst/>
                  <a:gdLst/>
                  <a:ahLst/>
                  <a:cxnLst/>
                  <a:rect l="l" t="t" r="r" b="b"/>
                  <a:pathLst>
                    <a:path w="12332" h="12432" extrusionOk="0">
                      <a:moveTo>
                        <a:pt x="6166" y="0"/>
                      </a:moveTo>
                      <a:cubicBezTo>
                        <a:pt x="2732" y="0"/>
                        <a:pt x="1" y="2732"/>
                        <a:pt x="1" y="6166"/>
                      </a:cubicBezTo>
                      <a:cubicBezTo>
                        <a:pt x="1" y="9624"/>
                        <a:pt x="2732" y="12431"/>
                        <a:pt x="6166" y="12431"/>
                      </a:cubicBezTo>
                      <a:cubicBezTo>
                        <a:pt x="9625" y="12431"/>
                        <a:pt x="12331" y="9624"/>
                        <a:pt x="12331" y="6166"/>
                      </a:cubicBezTo>
                      <a:cubicBezTo>
                        <a:pt x="12331" y="2732"/>
                        <a:pt x="9625" y="0"/>
                        <a:pt x="6166" y="0"/>
                      </a:cubicBezTo>
                      <a:close/>
                    </a:path>
                  </a:pathLst>
                </a:custGeom>
                <a:solidFill>
                  <a:schemeClr val="accent4"/>
                </a:solidFill>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4944358" y="2246808"/>
                  <a:ext cx="545097" cy="545097"/>
                </a:xfrm>
                <a:custGeom>
                  <a:avLst/>
                  <a:gdLst/>
                  <a:ahLst/>
                  <a:cxnLst/>
                  <a:rect l="l" t="t" r="r" b="b"/>
                  <a:pathLst>
                    <a:path w="10878" h="10878" extrusionOk="0">
                      <a:moveTo>
                        <a:pt x="5439" y="0"/>
                      </a:moveTo>
                      <a:cubicBezTo>
                        <a:pt x="2406" y="0"/>
                        <a:pt x="0" y="2406"/>
                        <a:pt x="0" y="5439"/>
                      </a:cubicBezTo>
                      <a:cubicBezTo>
                        <a:pt x="0" y="8471"/>
                        <a:pt x="2406" y="10877"/>
                        <a:pt x="5439" y="10877"/>
                      </a:cubicBezTo>
                      <a:cubicBezTo>
                        <a:pt x="8472" y="10877"/>
                        <a:pt x="10878" y="8471"/>
                        <a:pt x="10878" y="5439"/>
                      </a:cubicBezTo>
                      <a:cubicBezTo>
                        <a:pt x="10878" y="2406"/>
                        <a:pt x="8472" y="0"/>
                        <a:pt x="5439" y="0"/>
                      </a:cubicBezTo>
                      <a:close/>
                    </a:path>
                  </a:pathLst>
                </a:custGeom>
                <a:solidFill>
                  <a:schemeClr val="accent4"/>
                </a:solidFill>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3"/>
              <p:cNvGrpSpPr/>
              <p:nvPr/>
            </p:nvGrpSpPr>
            <p:grpSpPr>
              <a:xfrm>
                <a:off x="3090923" y="2185558"/>
                <a:ext cx="1386365" cy="1570571"/>
                <a:chOff x="3090923" y="2185558"/>
                <a:chExt cx="1386365" cy="1570571"/>
              </a:xfrm>
              <a:grpFill/>
            </p:grpSpPr>
            <p:sp>
              <p:nvSpPr>
                <p:cNvPr id="616" name="Google Shape;616;p23"/>
                <p:cNvSpPr/>
                <p:nvPr/>
              </p:nvSpPr>
              <p:spPr>
                <a:xfrm rot="2667917">
                  <a:off x="3090923" y="2407210"/>
                  <a:ext cx="347958" cy="347958"/>
                </a:xfrm>
                <a:custGeom>
                  <a:avLst/>
                  <a:gdLst/>
                  <a:ahLst/>
                  <a:cxnLst/>
                  <a:rect l="l" t="t" r="r" b="b"/>
                  <a:pathLst>
                    <a:path w="6167" h="6167" extrusionOk="0">
                      <a:moveTo>
                        <a:pt x="1680" y="1"/>
                      </a:moveTo>
                      <a:lnTo>
                        <a:pt x="1" y="6166"/>
                      </a:lnTo>
                      <a:lnTo>
                        <a:pt x="6166" y="4487"/>
                      </a:lnTo>
                      <a:lnTo>
                        <a:pt x="1680" y="1"/>
                      </a:lnTo>
                      <a:close/>
                    </a:path>
                  </a:pathLst>
                </a:custGeom>
                <a:grp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a:off x="3394032" y="2665764"/>
                  <a:ext cx="1083256" cy="1090365"/>
                </a:xfrm>
                <a:custGeom>
                  <a:avLst/>
                  <a:gdLst/>
                  <a:ahLst/>
                  <a:cxnLst/>
                  <a:rect l="l" t="t" r="r" b="b"/>
                  <a:pathLst>
                    <a:path w="19199" h="19325" extrusionOk="0">
                      <a:moveTo>
                        <a:pt x="0" y="1"/>
                      </a:moveTo>
                      <a:cubicBezTo>
                        <a:pt x="0" y="10652"/>
                        <a:pt x="8672" y="19324"/>
                        <a:pt x="19198" y="19324"/>
                      </a:cubicBezTo>
                      <a:lnTo>
                        <a:pt x="19198" y="1"/>
                      </a:lnTo>
                      <a:close/>
                    </a:path>
                  </a:pathLst>
                </a:custGeom>
                <a:grp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23"/>
                <p:cNvSpPr/>
                <p:nvPr/>
              </p:nvSpPr>
              <p:spPr>
                <a:xfrm>
                  <a:off x="3591256" y="2185558"/>
                  <a:ext cx="701445" cy="695746"/>
                </a:xfrm>
                <a:custGeom>
                  <a:avLst/>
                  <a:gdLst/>
                  <a:ahLst/>
                  <a:cxnLst/>
                  <a:rect l="l" t="t" r="r" b="b"/>
                  <a:pathLst>
                    <a:path w="12432" h="12331" extrusionOk="0">
                      <a:moveTo>
                        <a:pt x="6266" y="0"/>
                      </a:moveTo>
                      <a:cubicBezTo>
                        <a:pt x="2808" y="0"/>
                        <a:pt x="1" y="2707"/>
                        <a:pt x="1" y="6166"/>
                      </a:cubicBezTo>
                      <a:cubicBezTo>
                        <a:pt x="1" y="9599"/>
                        <a:pt x="2808" y="12331"/>
                        <a:pt x="6266" y="12331"/>
                      </a:cubicBezTo>
                      <a:cubicBezTo>
                        <a:pt x="9600" y="12331"/>
                        <a:pt x="12432" y="9599"/>
                        <a:pt x="12432" y="6166"/>
                      </a:cubicBezTo>
                      <a:cubicBezTo>
                        <a:pt x="12432" y="2707"/>
                        <a:pt x="9600" y="0"/>
                        <a:pt x="6266" y="0"/>
                      </a:cubicBezTo>
                      <a:close/>
                    </a:path>
                  </a:pathLst>
                </a:custGeom>
                <a:grp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a:off x="3666843" y="2260786"/>
                  <a:ext cx="548855" cy="543894"/>
                </a:xfrm>
                <a:custGeom>
                  <a:avLst/>
                  <a:gdLst/>
                  <a:ahLst/>
                  <a:cxnLst/>
                  <a:rect l="l" t="t" r="r" b="b"/>
                  <a:pathLst>
                    <a:path w="10953" h="10854" extrusionOk="0">
                      <a:moveTo>
                        <a:pt x="5539" y="1"/>
                      </a:moveTo>
                      <a:cubicBezTo>
                        <a:pt x="2507" y="1"/>
                        <a:pt x="0" y="2407"/>
                        <a:pt x="0" y="5440"/>
                      </a:cubicBezTo>
                      <a:cubicBezTo>
                        <a:pt x="0" y="8472"/>
                        <a:pt x="2507" y="10853"/>
                        <a:pt x="5539" y="10853"/>
                      </a:cubicBezTo>
                      <a:cubicBezTo>
                        <a:pt x="8447" y="10853"/>
                        <a:pt x="10953" y="8472"/>
                        <a:pt x="10953" y="5440"/>
                      </a:cubicBezTo>
                      <a:cubicBezTo>
                        <a:pt x="10953" y="2407"/>
                        <a:pt x="8447" y="1"/>
                        <a:pt x="5539" y="1"/>
                      </a:cubicBezTo>
                      <a:close/>
                    </a:path>
                  </a:pathLst>
                </a:custGeom>
                <a:grp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5" name="Google Shape;5656;p38">
              <a:extLst>
                <a:ext uri="{FF2B5EF4-FFF2-40B4-BE49-F238E27FC236}">
                  <a16:creationId xmlns:a16="http://schemas.microsoft.com/office/drawing/2014/main" xmlns="" id="{CAA391FD-49E7-8309-C81F-B4B427B19ED7}"/>
                </a:ext>
              </a:extLst>
            </p:cNvPr>
            <p:cNvGrpSpPr/>
            <p:nvPr/>
          </p:nvGrpSpPr>
          <p:grpSpPr>
            <a:xfrm>
              <a:off x="5053582" y="2462698"/>
              <a:ext cx="339253" cy="339253"/>
              <a:chOff x="2085525" y="4992125"/>
              <a:chExt cx="481825" cy="481825"/>
            </a:xfrm>
            <a:solidFill>
              <a:srgbClr val="FFFFFF"/>
            </a:solidFill>
          </p:grpSpPr>
          <p:sp>
            <p:nvSpPr>
              <p:cNvPr id="26" name="Google Shape;5657;p38">
                <a:extLst>
                  <a:ext uri="{FF2B5EF4-FFF2-40B4-BE49-F238E27FC236}">
                    <a16:creationId xmlns:a16="http://schemas.microsoft.com/office/drawing/2014/main" xmlns="" id="{8E32F967-033D-B0CC-E7F9-B014AA397FA1}"/>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5658;p38">
                <a:extLst>
                  <a:ext uri="{FF2B5EF4-FFF2-40B4-BE49-F238E27FC236}">
                    <a16:creationId xmlns:a16="http://schemas.microsoft.com/office/drawing/2014/main" xmlns="" id="{0E297181-EAF8-E1B7-7C9B-9A621A3984FB}"/>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8" name="Google Shape;5653;p38">
              <a:extLst>
                <a:ext uri="{FF2B5EF4-FFF2-40B4-BE49-F238E27FC236}">
                  <a16:creationId xmlns:a16="http://schemas.microsoft.com/office/drawing/2014/main" xmlns="" id="{F4DF7097-8212-6B58-5CCB-3B8DD33AC8E2}"/>
                </a:ext>
              </a:extLst>
            </p:cNvPr>
            <p:cNvGrpSpPr/>
            <p:nvPr/>
          </p:nvGrpSpPr>
          <p:grpSpPr>
            <a:xfrm>
              <a:off x="3772240" y="2462697"/>
              <a:ext cx="339253" cy="339253"/>
              <a:chOff x="1492675" y="4992125"/>
              <a:chExt cx="481825" cy="481825"/>
            </a:xfrm>
            <a:solidFill>
              <a:srgbClr val="FFFFFF"/>
            </a:solidFill>
          </p:grpSpPr>
          <p:sp>
            <p:nvSpPr>
              <p:cNvPr id="29" name="Google Shape;5654;p38">
                <a:extLst>
                  <a:ext uri="{FF2B5EF4-FFF2-40B4-BE49-F238E27FC236}">
                    <a16:creationId xmlns:a16="http://schemas.microsoft.com/office/drawing/2014/main" xmlns="" id="{E2AAFCA4-E750-9C28-325B-B3747FBD6DEF}"/>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5655;p38">
                <a:extLst>
                  <a:ext uri="{FF2B5EF4-FFF2-40B4-BE49-F238E27FC236}">
                    <a16:creationId xmlns:a16="http://schemas.microsoft.com/office/drawing/2014/main" xmlns="" id="{3B885D37-B6CD-ECB1-9D23-74880F05DA8A}"/>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extLst>
      <p:ext uri="{BB962C8B-B14F-4D97-AF65-F5344CB8AC3E}">
        <p14:creationId xmlns:p14="http://schemas.microsoft.com/office/powerpoint/2010/main" xmlns="" val="723921500"/>
      </p:ext>
    </p:extLst>
  </p:cSld>
  <p:clrMapOvr>
    <a:masterClrMapping/>
  </p:clrMapOvr>
  <p:transition spd="slow">
    <p:cover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26"/>
          <p:cNvSpPr txBox="1">
            <a:spLocks noGrp="1"/>
          </p:cNvSpPr>
          <p:nvPr>
            <p:ph type="ctrTitle"/>
          </p:nvPr>
        </p:nvSpPr>
        <p:spPr>
          <a:xfrm>
            <a:off x="1795500" y="1670143"/>
            <a:ext cx="5553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k-SK" dirty="0"/>
              <a:t>Ďakujeme za pozornosť</a:t>
            </a:r>
            <a:r>
              <a:rPr lang="es" dirty="0"/>
              <a:t>!</a:t>
            </a:r>
            <a:endParaRPr dirty="0"/>
          </a:p>
        </p:txBody>
      </p:sp>
    </p:spTree>
  </p:cSld>
  <p:clrMapOvr>
    <a:masterClrMapping/>
  </p:clrMapOvr>
  <p:transition spd="slow">
    <p:cover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5"/>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sk-SK" dirty="0"/>
              <a:t>NÁPAD</a:t>
            </a:r>
            <a:r>
              <a:rPr lang="en-AU" dirty="0"/>
              <a:t>?</a:t>
            </a:r>
            <a:endParaRPr dirty="0"/>
          </a:p>
        </p:txBody>
      </p:sp>
      <p:sp>
        <p:nvSpPr>
          <p:cNvPr id="365" name="Google Shape;365;p15"/>
          <p:cNvSpPr txBox="1">
            <a:spLocks noGrp="1"/>
          </p:cNvSpPr>
          <p:nvPr>
            <p:ph type="subTitle" idx="1"/>
          </p:nvPr>
        </p:nvSpPr>
        <p:spPr>
          <a:xfrm>
            <a:off x="1868249" y="2708266"/>
            <a:ext cx="4566669" cy="1567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AU" dirty="0" err="1"/>
              <a:t>Chceli</a:t>
            </a:r>
            <a:r>
              <a:rPr lang="en-AU" dirty="0"/>
              <a:t> </a:t>
            </a:r>
            <a:r>
              <a:rPr lang="en-AU" dirty="0" err="1"/>
              <a:t>sme</a:t>
            </a:r>
            <a:r>
              <a:rPr lang="en-AU" dirty="0"/>
              <a:t> v</a:t>
            </a:r>
            <a:r>
              <a:rPr lang="sk-SK" dirty="0" err="1"/>
              <a:t>ytvoriť</a:t>
            </a:r>
            <a:r>
              <a:rPr lang="sk-SK" dirty="0"/>
              <a:t> funkčnú 2D hru s prívetivým dizajnom. Cieľom bolo vymyslieť hlavný systém programu, vylepšiť hru animáciami a detailmi </a:t>
            </a:r>
            <a:r>
              <a:rPr lang="en-AU" dirty="0"/>
              <a:t>v </a:t>
            </a:r>
            <a:r>
              <a:rPr lang="sk-SK" dirty="0"/>
              <a:t>dizajn</a:t>
            </a:r>
            <a:r>
              <a:rPr lang="en-AU" dirty="0"/>
              <a:t>e</a:t>
            </a:r>
            <a:r>
              <a:rPr lang="sk-SK" dirty="0"/>
              <a:t>.</a:t>
            </a:r>
          </a:p>
          <a:p>
            <a:pPr marL="285750" lvl="0" indent="-285750" algn="l" rtl="0">
              <a:spcBef>
                <a:spcPts val="0"/>
              </a:spcBef>
              <a:spcAft>
                <a:spcPts val="0"/>
              </a:spcAft>
              <a:buFont typeface="Arial" panose="020B0604020202020204" pitchFamily="34" charset="0"/>
              <a:buChar char="•"/>
            </a:pPr>
            <a:endParaRPr lang="sk-SK" dirty="0"/>
          </a:p>
          <a:p>
            <a:pPr marL="285750" lvl="0" indent="-285750" algn="l" rtl="0">
              <a:spcBef>
                <a:spcPts val="0"/>
              </a:spcBef>
              <a:spcAft>
                <a:spcPts val="0"/>
              </a:spcAft>
              <a:buFont typeface="Arial" panose="020B0604020202020204" pitchFamily="34" charset="0"/>
              <a:buChar char="•"/>
            </a:pPr>
            <a:r>
              <a:rPr lang="sk-SK" dirty="0"/>
              <a:t>Prilákať potencionálneho užívateľa, dosiahnuť popularitu a dokázať že hra nemusí byť zložitá, stačí </a:t>
            </a:r>
            <a:r>
              <a:rPr lang="sk-SK" dirty="0" err="1"/>
              <a:t>lák</a:t>
            </a:r>
            <a:r>
              <a:rPr lang="en-AU" dirty="0"/>
              <a:t>av</a:t>
            </a:r>
            <a:r>
              <a:rPr lang="sk-SK" dirty="0"/>
              <a:t>ý dizajn a túžba po získaní čo najvyššieho skóre.</a:t>
            </a:r>
          </a:p>
        </p:txBody>
      </p:sp>
    </p:spTree>
  </p:cSld>
  <p:clrMapOvr>
    <a:masterClrMapping/>
  </p:clrMapOvr>
  <p:transition spd="slow">
    <p:cover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k-SK" dirty="0"/>
              <a:t>Proces tvorby</a:t>
            </a:r>
            <a:endParaRPr dirty="0"/>
          </a:p>
        </p:txBody>
      </p:sp>
      <p:sp>
        <p:nvSpPr>
          <p:cNvPr id="535" name="Google Shape;535;p21"/>
          <p:cNvSpPr txBox="1">
            <a:spLocks noGrp="1"/>
          </p:cNvSpPr>
          <p:nvPr>
            <p:ph type="subTitle" idx="4294967295"/>
          </p:nvPr>
        </p:nvSpPr>
        <p:spPr>
          <a:xfrm>
            <a:off x="3128520" y="3175237"/>
            <a:ext cx="1257300" cy="8445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sk-SK" sz="1050" b="1" dirty="0">
                <a:solidFill>
                  <a:schemeClr val="accent5"/>
                </a:solidFill>
              </a:rPr>
              <a:t>Dizajn</a:t>
            </a:r>
            <a:r>
              <a:rPr lang="es" sz="1000" dirty="0"/>
              <a:t/>
            </a:r>
            <a:br>
              <a:rPr lang="es" sz="1000" dirty="0"/>
            </a:br>
            <a:r>
              <a:rPr lang="sk-SK" sz="1000" dirty="0"/>
              <a:t>Práca na tvorení ikoniek a pozadia</a:t>
            </a:r>
            <a:endParaRPr sz="1000" dirty="0"/>
          </a:p>
        </p:txBody>
      </p:sp>
      <p:sp>
        <p:nvSpPr>
          <p:cNvPr id="536" name="Google Shape;536;p21"/>
          <p:cNvSpPr txBox="1">
            <a:spLocks noGrp="1"/>
          </p:cNvSpPr>
          <p:nvPr>
            <p:ph type="subTitle" idx="4294967295"/>
          </p:nvPr>
        </p:nvSpPr>
        <p:spPr>
          <a:xfrm>
            <a:off x="1740968" y="3191282"/>
            <a:ext cx="1257300" cy="9842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sk-SK" sz="1050" b="1" dirty="0">
                <a:solidFill>
                  <a:schemeClr val="accent6"/>
                </a:solidFill>
              </a:rPr>
              <a:t>Nápad</a:t>
            </a:r>
            <a:r>
              <a:rPr lang="es" sz="1050" b="1" dirty="0">
                <a:solidFill>
                  <a:schemeClr val="tx1">
                    <a:lumMod val="50000"/>
                  </a:schemeClr>
                </a:solidFill>
              </a:rPr>
              <a:t/>
            </a:r>
            <a:br>
              <a:rPr lang="es" sz="1050" b="1" dirty="0">
                <a:solidFill>
                  <a:schemeClr val="tx1">
                    <a:lumMod val="50000"/>
                  </a:schemeClr>
                </a:solidFill>
              </a:rPr>
            </a:br>
            <a:r>
              <a:rPr lang="es" sz="1000" dirty="0"/>
              <a:t>V</a:t>
            </a:r>
            <a:r>
              <a:rPr lang="sk-SK" sz="1000" dirty="0" err="1"/>
              <a:t>ytvorenie</a:t>
            </a:r>
            <a:r>
              <a:rPr lang="sk-SK" sz="1000" dirty="0"/>
              <a:t> 2D hry s vesmírnou </a:t>
            </a:r>
            <a:r>
              <a:rPr lang="sk-SK" sz="1000" dirty="0" err="1"/>
              <a:t>tématikou</a:t>
            </a:r>
            <a:endParaRPr sz="1000" dirty="0"/>
          </a:p>
        </p:txBody>
      </p:sp>
      <p:sp>
        <p:nvSpPr>
          <p:cNvPr id="537" name="Google Shape;537;p21"/>
          <p:cNvSpPr txBox="1">
            <a:spLocks noGrp="1"/>
          </p:cNvSpPr>
          <p:nvPr>
            <p:ph type="subTitle" idx="4294967295"/>
          </p:nvPr>
        </p:nvSpPr>
        <p:spPr>
          <a:xfrm>
            <a:off x="6122459" y="3132374"/>
            <a:ext cx="1387552" cy="9302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sk-SK" sz="1000" b="1" dirty="0">
                <a:solidFill>
                  <a:schemeClr val="accent4"/>
                </a:solidFill>
              </a:rPr>
              <a:t>Dokumentácia</a:t>
            </a:r>
            <a:r>
              <a:rPr lang="es" sz="1000" b="1" dirty="0">
                <a:solidFill>
                  <a:schemeClr val="accent6"/>
                </a:solidFill>
              </a:rPr>
              <a:t/>
            </a:r>
            <a:br>
              <a:rPr lang="es" sz="1000" b="1" dirty="0">
                <a:solidFill>
                  <a:schemeClr val="accent6"/>
                </a:solidFill>
              </a:rPr>
            </a:br>
            <a:r>
              <a:rPr lang="sk-SK" sz="1000" dirty="0"/>
              <a:t>Spisovanie dokumentácie, návodu a príprava na záverečnú prezentáciu</a:t>
            </a:r>
            <a:endParaRPr sz="1000" dirty="0"/>
          </a:p>
        </p:txBody>
      </p:sp>
      <p:sp>
        <p:nvSpPr>
          <p:cNvPr id="538" name="Google Shape;538;p21"/>
          <p:cNvSpPr txBox="1">
            <a:spLocks noGrp="1"/>
          </p:cNvSpPr>
          <p:nvPr>
            <p:ph type="subTitle" idx="4294967295"/>
          </p:nvPr>
        </p:nvSpPr>
        <p:spPr>
          <a:xfrm>
            <a:off x="4586709" y="3175237"/>
            <a:ext cx="1334861" cy="9302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sk-SK" sz="1000" b="1" dirty="0">
                <a:solidFill>
                  <a:schemeClr val="tx1">
                    <a:lumMod val="65000"/>
                  </a:schemeClr>
                </a:solidFill>
              </a:rPr>
              <a:t>Programovanie</a:t>
            </a:r>
            <a:r>
              <a:rPr lang="es" sz="1000" dirty="0"/>
              <a:t/>
            </a:r>
            <a:br>
              <a:rPr lang="es" sz="1000" dirty="0"/>
            </a:br>
            <a:r>
              <a:rPr lang="sk-SK" sz="1000" dirty="0"/>
              <a:t>Programovanie skriptov, animácií</a:t>
            </a:r>
            <a:endParaRPr sz="1000" dirty="0"/>
          </a:p>
        </p:txBody>
      </p:sp>
      <p:sp>
        <p:nvSpPr>
          <p:cNvPr id="508" name="Google Shape;508;p21"/>
          <p:cNvSpPr/>
          <p:nvPr/>
        </p:nvSpPr>
        <p:spPr>
          <a:xfrm>
            <a:off x="5921571" y="2334678"/>
            <a:ext cx="1529065" cy="463776"/>
          </a:xfrm>
          <a:custGeom>
            <a:avLst/>
            <a:gdLst/>
            <a:ahLst/>
            <a:cxnLst/>
            <a:rect l="l" t="t" r="r" b="b"/>
            <a:pathLst>
              <a:path w="29550" h="12332" extrusionOk="0">
                <a:moveTo>
                  <a:pt x="1579" y="0"/>
                </a:moveTo>
                <a:cubicBezTo>
                  <a:pt x="727" y="0"/>
                  <a:pt x="0" y="627"/>
                  <a:pt x="0" y="1579"/>
                </a:cubicBezTo>
                <a:lnTo>
                  <a:pt x="0" y="10777"/>
                </a:lnTo>
                <a:cubicBezTo>
                  <a:pt x="0" y="11604"/>
                  <a:pt x="727" y="12331"/>
                  <a:pt x="1579" y="12331"/>
                </a:cubicBezTo>
                <a:lnTo>
                  <a:pt x="24437" y="12331"/>
                </a:lnTo>
                <a:cubicBezTo>
                  <a:pt x="24437" y="12231"/>
                  <a:pt x="29549" y="6166"/>
                  <a:pt x="29549" y="6166"/>
                </a:cubicBezTo>
                <a:cubicBezTo>
                  <a:pt x="29549" y="6166"/>
                  <a:pt x="24537" y="126"/>
                  <a:pt x="24437" y="0"/>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6234106" y="1857875"/>
            <a:ext cx="742253" cy="736251"/>
          </a:xfrm>
          <a:custGeom>
            <a:avLst/>
            <a:gdLst/>
            <a:ahLst/>
            <a:cxnLst/>
            <a:rect l="l" t="t" r="r" b="b"/>
            <a:pathLst>
              <a:path w="12432" h="12332" extrusionOk="0">
                <a:moveTo>
                  <a:pt x="6166" y="1"/>
                </a:moveTo>
                <a:cubicBezTo>
                  <a:pt x="2808" y="1"/>
                  <a:pt x="1" y="2733"/>
                  <a:pt x="1" y="6166"/>
                </a:cubicBezTo>
                <a:cubicBezTo>
                  <a:pt x="1" y="9625"/>
                  <a:pt x="2808" y="12332"/>
                  <a:pt x="6166" y="12332"/>
                </a:cubicBezTo>
                <a:cubicBezTo>
                  <a:pt x="9600" y="12332"/>
                  <a:pt x="12432" y="9625"/>
                  <a:pt x="12432" y="6166"/>
                </a:cubicBezTo>
                <a:cubicBezTo>
                  <a:pt x="12432" y="2733"/>
                  <a:pt x="9600" y="1"/>
                  <a:pt x="6166"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4492012" y="2334678"/>
            <a:ext cx="1529065" cy="463776"/>
          </a:xfrm>
          <a:custGeom>
            <a:avLst/>
            <a:gdLst/>
            <a:ahLst/>
            <a:cxnLst/>
            <a:rect l="l" t="t" r="r" b="b"/>
            <a:pathLst>
              <a:path w="29550" h="12332" extrusionOk="0">
                <a:moveTo>
                  <a:pt x="1579" y="0"/>
                </a:moveTo>
                <a:cubicBezTo>
                  <a:pt x="727" y="0"/>
                  <a:pt x="0" y="627"/>
                  <a:pt x="0" y="1579"/>
                </a:cubicBezTo>
                <a:lnTo>
                  <a:pt x="0" y="10777"/>
                </a:lnTo>
                <a:cubicBezTo>
                  <a:pt x="0" y="11604"/>
                  <a:pt x="727" y="12331"/>
                  <a:pt x="1579" y="12331"/>
                </a:cubicBezTo>
                <a:lnTo>
                  <a:pt x="24437" y="12331"/>
                </a:lnTo>
                <a:cubicBezTo>
                  <a:pt x="24437" y="12231"/>
                  <a:pt x="29549" y="6166"/>
                  <a:pt x="29549" y="6166"/>
                </a:cubicBezTo>
                <a:cubicBezTo>
                  <a:pt x="29549" y="6166"/>
                  <a:pt x="24537" y="126"/>
                  <a:pt x="24437" y="0"/>
                </a:cubicBezTo>
                <a:close/>
              </a:path>
            </a:pathLst>
          </a:custGeom>
          <a:solidFill>
            <a:schemeClr val="tx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4804547" y="1857875"/>
            <a:ext cx="742253" cy="736251"/>
          </a:xfrm>
          <a:custGeom>
            <a:avLst/>
            <a:gdLst/>
            <a:ahLst/>
            <a:cxnLst/>
            <a:rect l="l" t="t" r="r" b="b"/>
            <a:pathLst>
              <a:path w="12432" h="12332" extrusionOk="0">
                <a:moveTo>
                  <a:pt x="6166" y="1"/>
                </a:moveTo>
                <a:cubicBezTo>
                  <a:pt x="2808" y="1"/>
                  <a:pt x="1" y="2733"/>
                  <a:pt x="1" y="6166"/>
                </a:cubicBezTo>
                <a:cubicBezTo>
                  <a:pt x="1" y="9625"/>
                  <a:pt x="2808" y="12332"/>
                  <a:pt x="6166" y="12332"/>
                </a:cubicBezTo>
                <a:cubicBezTo>
                  <a:pt x="9600" y="12332"/>
                  <a:pt x="12432" y="9625"/>
                  <a:pt x="12432" y="6166"/>
                </a:cubicBezTo>
                <a:cubicBezTo>
                  <a:pt x="12432" y="2733"/>
                  <a:pt x="9600" y="1"/>
                  <a:pt x="6166" y="1"/>
                </a:cubicBezTo>
                <a:close/>
              </a:path>
            </a:pathLst>
          </a:custGeom>
          <a:solidFill>
            <a:schemeClr val="tx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3095221" y="2334678"/>
            <a:ext cx="1529065" cy="463776"/>
          </a:xfrm>
          <a:custGeom>
            <a:avLst/>
            <a:gdLst/>
            <a:ahLst/>
            <a:cxnLst/>
            <a:rect l="l" t="t" r="r" b="b"/>
            <a:pathLst>
              <a:path w="29550" h="12332" extrusionOk="0">
                <a:moveTo>
                  <a:pt x="1579" y="0"/>
                </a:moveTo>
                <a:cubicBezTo>
                  <a:pt x="727" y="0"/>
                  <a:pt x="0" y="627"/>
                  <a:pt x="0" y="1579"/>
                </a:cubicBezTo>
                <a:lnTo>
                  <a:pt x="0" y="10777"/>
                </a:lnTo>
                <a:cubicBezTo>
                  <a:pt x="0" y="11604"/>
                  <a:pt x="727" y="12331"/>
                  <a:pt x="1579" y="12331"/>
                </a:cubicBezTo>
                <a:lnTo>
                  <a:pt x="24437" y="12331"/>
                </a:lnTo>
                <a:cubicBezTo>
                  <a:pt x="24437" y="12231"/>
                  <a:pt x="29549" y="6166"/>
                  <a:pt x="29549" y="6166"/>
                </a:cubicBezTo>
                <a:cubicBezTo>
                  <a:pt x="29549" y="6166"/>
                  <a:pt x="24537" y="126"/>
                  <a:pt x="24437" y="0"/>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3407756" y="1857875"/>
            <a:ext cx="742253" cy="736251"/>
          </a:xfrm>
          <a:custGeom>
            <a:avLst/>
            <a:gdLst/>
            <a:ahLst/>
            <a:cxnLst/>
            <a:rect l="l" t="t" r="r" b="b"/>
            <a:pathLst>
              <a:path w="12432" h="12332" extrusionOk="0">
                <a:moveTo>
                  <a:pt x="6166" y="1"/>
                </a:moveTo>
                <a:cubicBezTo>
                  <a:pt x="2808" y="1"/>
                  <a:pt x="1" y="2733"/>
                  <a:pt x="1" y="6166"/>
                </a:cubicBezTo>
                <a:cubicBezTo>
                  <a:pt x="1" y="9625"/>
                  <a:pt x="2808" y="12332"/>
                  <a:pt x="6166" y="12332"/>
                </a:cubicBezTo>
                <a:cubicBezTo>
                  <a:pt x="9600" y="12332"/>
                  <a:pt x="12432" y="9625"/>
                  <a:pt x="12432" y="6166"/>
                </a:cubicBezTo>
                <a:cubicBezTo>
                  <a:pt x="12432" y="2733"/>
                  <a:pt x="9600" y="1"/>
                  <a:pt x="6166" y="1"/>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1707414" y="2334678"/>
            <a:ext cx="1529065" cy="463776"/>
          </a:xfrm>
          <a:custGeom>
            <a:avLst/>
            <a:gdLst/>
            <a:ahLst/>
            <a:cxnLst/>
            <a:rect l="l" t="t" r="r" b="b"/>
            <a:pathLst>
              <a:path w="29550" h="12332" extrusionOk="0">
                <a:moveTo>
                  <a:pt x="1579" y="0"/>
                </a:moveTo>
                <a:cubicBezTo>
                  <a:pt x="727" y="0"/>
                  <a:pt x="0" y="627"/>
                  <a:pt x="0" y="1579"/>
                </a:cubicBezTo>
                <a:lnTo>
                  <a:pt x="0" y="10777"/>
                </a:lnTo>
                <a:cubicBezTo>
                  <a:pt x="0" y="11604"/>
                  <a:pt x="727" y="12331"/>
                  <a:pt x="1579" y="12331"/>
                </a:cubicBezTo>
                <a:lnTo>
                  <a:pt x="24437" y="12331"/>
                </a:lnTo>
                <a:cubicBezTo>
                  <a:pt x="24437" y="12231"/>
                  <a:pt x="29549" y="6166"/>
                  <a:pt x="29549" y="6166"/>
                </a:cubicBezTo>
                <a:cubicBezTo>
                  <a:pt x="29549" y="6166"/>
                  <a:pt x="24537" y="126"/>
                  <a:pt x="24437" y="0"/>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2019949" y="1857875"/>
            <a:ext cx="742253" cy="736251"/>
          </a:xfrm>
          <a:custGeom>
            <a:avLst/>
            <a:gdLst/>
            <a:ahLst/>
            <a:cxnLst/>
            <a:rect l="l" t="t" r="r" b="b"/>
            <a:pathLst>
              <a:path w="12432" h="12332" extrusionOk="0">
                <a:moveTo>
                  <a:pt x="6166" y="1"/>
                </a:moveTo>
                <a:cubicBezTo>
                  <a:pt x="2808" y="1"/>
                  <a:pt x="1" y="2733"/>
                  <a:pt x="1" y="6166"/>
                </a:cubicBezTo>
                <a:cubicBezTo>
                  <a:pt x="1" y="9625"/>
                  <a:pt x="2808" y="12332"/>
                  <a:pt x="6166" y="12332"/>
                </a:cubicBezTo>
                <a:cubicBezTo>
                  <a:pt x="9600" y="12332"/>
                  <a:pt x="12432" y="9625"/>
                  <a:pt x="12432" y="6166"/>
                </a:cubicBezTo>
                <a:cubicBezTo>
                  <a:pt x="12432" y="2733"/>
                  <a:pt x="9600" y="1"/>
                  <a:pt x="6166" y="1"/>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 name="Google Shape;7302;p42">
            <a:extLst>
              <a:ext uri="{FF2B5EF4-FFF2-40B4-BE49-F238E27FC236}">
                <a16:creationId xmlns:a16="http://schemas.microsoft.com/office/drawing/2014/main" xmlns="" id="{ACBD60FA-A440-CC44-B954-F440244E8BD6}"/>
              </a:ext>
            </a:extLst>
          </p:cNvPr>
          <p:cNvGrpSpPr/>
          <p:nvPr/>
        </p:nvGrpSpPr>
        <p:grpSpPr>
          <a:xfrm>
            <a:off x="2213919" y="2067632"/>
            <a:ext cx="354311" cy="355909"/>
            <a:chOff x="-49764975" y="3551225"/>
            <a:chExt cx="299300" cy="300650"/>
          </a:xfrm>
          <a:solidFill>
            <a:schemeClr val="tx1"/>
          </a:solidFill>
        </p:grpSpPr>
        <p:sp>
          <p:nvSpPr>
            <p:cNvPr id="35" name="Google Shape;7303;p42">
              <a:extLst>
                <a:ext uri="{FF2B5EF4-FFF2-40B4-BE49-F238E27FC236}">
                  <a16:creationId xmlns:a16="http://schemas.microsoft.com/office/drawing/2014/main" xmlns="" id="{6714B4DB-268D-29D7-D1E6-AE0DF9F03BC0}"/>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04;p42">
              <a:extLst>
                <a:ext uri="{FF2B5EF4-FFF2-40B4-BE49-F238E27FC236}">
                  <a16:creationId xmlns:a16="http://schemas.microsoft.com/office/drawing/2014/main" xmlns="" id="{CB378FCE-FD25-8DE9-0293-18BAF6D25958}"/>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05;p42">
              <a:extLst>
                <a:ext uri="{FF2B5EF4-FFF2-40B4-BE49-F238E27FC236}">
                  <a16:creationId xmlns:a16="http://schemas.microsoft.com/office/drawing/2014/main" xmlns="" id="{0A27E97F-E5B5-AF3A-A13F-B5BA4E781E6C}"/>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06;p42">
              <a:extLst>
                <a:ext uri="{FF2B5EF4-FFF2-40B4-BE49-F238E27FC236}">
                  <a16:creationId xmlns:a16="http://schemas.microsoft.com/office/drawing/2014/main" xmlns="" id="{A0F3E480-64E5-582D-7EA5-39F970B0C4DB}"/>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07;p42">
              <a:extLst>
                <a:ext uri="{FF2B5EF4-FFF2-40B4-BE49-F238E27FC236}">
                  <a16:creationId xmlns:a16="http://schemas.microsoft.com/office/drawing/2014/main" xmlns="" id="{C5C91B16-AAA6-3ADA-C977-A004D6FFB5BE}"/>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08;p42">
              <a:extLst>
                <a:ext uri="{FF2B5EF4-FFF2-40B4-BE49-F238E27FC236}">
                  <a16:creationId xmlns:a16="http://schemas.microsoft.com/office/drawing/2014/main" xmlns="" id="{EDDA523B-3F0B-A703-14FE-94A273D449F8}"/>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09;p42">
              <a:extLst>
                <a:ext uri="{FF2B5EF4-FFF2-40B4-BE49-F238E27FC236}">
                  <a16:creationId xmlns:a16="http://schemas.microsoft.com/office/drawing/2014/main" xmlns="" id="{0C9152DD-2955-BAEE-0E78-F6F36BD3CFEC}"/>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10;p42">
              <a:extLst>
                <a:ext uri="{FF2B5EF4-FFF2-40B4-BE49-F238E27FC236}">
                  <a16:creationId xmlns:a16="http://schemas.microsoft.com/office/drawing/2014/main" xmlns="" id="{5A2477A6-01CA-452D-8F4B-C2F80840B295}"/>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11;p42">
              <a:extLst>
                <a:ext uri="{FF2B5EF4-FFF2-40B4-BE49-F238E27FC236}">
                  <a16:creationId xmlns:a16="http://schemas.microsoft.com/office/drawing/2014/main" xmlns="" id="{68396C0E-9C10-6267-7C86-35526D17C46A}"/>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312;p42">
              <a:extLst>
                <a:ext uri="{FF2B5EF4-FFF2-40B4-BE49-F238E27FC236}">
                  <a16:creationId xmlns:a16="http://schemas.microsoft.com/office/drawing/2014/main" xmlns="" id="{3421D988-27F0-89D5-7B34-B72A969316CD}"/>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313;p42">
              <a:extLst>
                <a:ext uri="{FF2B5EF4-FFF2-40B4-BE49-F238E27FC236}">
                  <a16:creationId xmlns:a16="http://schemas.microsoft.com/office/drawing/2014/main" xmlns="" id="{CE74693F-C50F-7064-25BF-75423D7C3C93}"/>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688;p39">
            <a:extLst>
              <a:ext uri="{FF2B5EF4-FFF2-40B4-BE49-F238E27FC236}">
                <a16:creationId xmlns:a16="http://schemas.microsoft.com/office/drawing/2014/main" xmlns="" id="{B16F3ECD-4081-B4BC-0A8B-53B1F555FB7C}"/>
              </a:ext>
            </a:extLst>
          </p:cNvPr>
          <p:cNvGrpSpPr/>
          <p:nvPr/>
        </p:nvGrpSpPr>
        <p:grpSpPr>
          <a:xfrm>
            <a:off x="6444182" y="2053012"/>
            <a:ext cx="322099" cy="370529"/>
            <a:chOff x="-42971725" y="3217825"/>
            <a:chExt cx="275675" cy="317125"/>
          </a:xfrm>
          <a:solidFill>
            <a:srgbClr val="FFFFFF"/>
          </a:solidFill>
        </p:grpSpPr>
        <p:sp>
          <p:nvSpPr>
            <p:cNvPr id="47" name="Google Shape;5689;p39">
              <a:extLst>
                <a:ext uri="{FF2B5EF4-FFF2-40B4-BE49-F238E27FC236}">
                  <a16:creationId xmlns:a16="http://schemas.microsoft.com/office/drawing/2014/main" xmlns="" id="{F138CFBD-9BA3-D1A1-B58F-3F7392F41933}"/>
                </a:ext>
              </a:extLst>
            </p:cNvPr>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90;p39">
              <a:extLst>
                <a:ext uri="{FF2B5EF4-FFF2-40B4-BE49-F238E27FC236}">
                  <a16:creationId xmlns:a16="http://schemas.microsoft.com/office/drawing/2014/main" xmlns="" id="{FEF3599E-94DC-42F3-3C6E-6CA88EDEB048}"/>
                </a:ext>
              </a:extLst>
            </p:cNvPr>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691;p39">
              <a:extLst>
                <a:ext uri="{FF2B5EF4-FFF2-40B4-BE49-F238E27FC236}">
                  <a16:creationId xmlns:a16="http://schemas.microsoft.com/office/drawing/2014/main" xmlns="" id="{AA9942B7-D65E-59AA-49BF-1FDD204D985B}"/>
                </a:ext>
              </a:extLst>
            </p:cNvPr>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430;p42">
            <a:extLst>
              <a:ext uri="{FF2B5EF4-FFF2-40B4-BE49-F238E27FC236}">
                <a16:creationId xmlns:a16="http://schemas.microsoft.com/office/drawing/2014/main" xmlns="" id="{7553676F-FB62-7F74-9678-99B5B31A0D70}"/>
              </a:ext>
            </a:extLst>
          </p:cNvPr>
          <p:cNvGrpSpPr/>
          <p:nvPr/>
        </p:nvGrpSpPr>
        <p:grpSpPr>
          <a:xfrm>
            <a:off x="5025043" y="2088864"/>
            <a:ext cx="314022" cy="291794"/>
            <a:chOff x="-45674075" y="3586425"/>
            <a:chExt cx="300900" cy="265450"/>
          </a:xfrm>
          <a:solidFill>
            <a:schemeClr val="tx1"/>
          </a:solidFill>
        </p:grpSpPr>
        <p:sp>
          <p:nvSpPr>
            <p:cNvPr id="51" name="Google Shape;7431;p42">
              <a:extLst>
                <a:ext uri="{FF2B5EF4-FFF2-40B4-BE49-F238E27FC236}">
                  <a16:creationId xmlns:a16="http://schemas.microsoft.com/office/drawing/2014/main" xmlns="" id="{316CAC36-602B-59DF-7D80-B530407B0820}"/>
                </a:ext>
              </a:extLst>
            </p:cNvPr>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32;p42">
              <a:extLst>
                <a:ext uri="{FF2B5EF4-FFF2-40B4-BE49-F238E27FC236}">
                  <a16:creationId xmlns:a16="http://schemas.microsoft.com/office/drawing/2014/main" xmlns="" id="{59CD1DA0-91C0-DB3F-F73C-A927AF99E006}"/>
                </a:ext>
              </a:extLst>
            </p:cNvPr>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652;p42">
            <a:extLst>
              <a:ext uri="{FF2B5EF4-FFF2-40B4-BE49-F238E27FC236}">
                <a16:creationId xmlns:a16="http://schemas.microsoft.com/office/drawing/2014/main" xmlns="" id="{1FDEE992-DE02-8132-7640-F118D4EE7750}"/>
              </a:ext>
            </a:extLst>
          </p:cNvPr>
          <p:cNvGrpSpPr/>
          <p:nvPr/>
        </p:nvGrpSpPr>
        <p:grpSpPr>
          <a:xfrm>
            <a:off x="3625806" y="2035882"/>
            <a:ext cx="312585" cy="355451"/>
            <a:chOff x="-9500075" y="3180800"/>
            <a:chExt cx="310350" cy="352875"/>
          </a:xfrm>
          <a:solidFill>
            <a:schemeClr val="tx1"/>
          </a:solidFill>
        </p:grpSpPr>
        <p:sp>
          <p:nvSpPr>
            <p:cNvPr id="54" name="Google Shape;7653;p42">
              <a:extLst>
                <a:ext uri="{FF2B5EF4-FFF2-40B4-BE49-F238E27FC236}">
                  <a16:creationId xmlns:a16="http://schemas.microsoft.com/office/drawing/2014/main" xmlns="" id="{1783139D-E8D6-943C-DFDE-4FDAF632EA57}"/>
                </a:ext>
              </a:extLst>
            </p:cNvPr>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654;p42">
              <a:extLst>
                <a:ext uri="{FF2B5EF4-FFF2-40B4-BE49-F238E27FC236}">
                  <a16:creationId xmlns:a16="http://schemas.microsoft.com/office/drawing/2014/main" xmlns="" id="{23E684FA-DE2E-0E41-526B-D88A3DE7435C}"/>
                </a:ext>
              </a:extLst>
            </p:cNvPr>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55;p42">
              <a:extLst>
                <a:ext uri="{FF2B5EF4-FFF2-40B4-BE49-F238E27FC236}">
                  <a16:creationId xmlns:a16="http://schemas.microsoft.com/office/drawing/2014/main" xmlns="" id="{F4D3A7FC-E471-750C-313B-FCAAE1E1C023}"/>
                </a:ext>
              </a:extLst>
            </p:cNvPr>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656;p42">
              <a:extLst>
                <a:ext uri="{FF2B5EF4-FFF2-40B4-BE49-F238E27FC236}">
                  <a16:creationId xmlns:a16="http://schemas.microsoft.com/office/drawing/2014/main" xmlns="" id="{F906CC1D-BAA3-E62D-E1BA-9BD3328EB89C}"/>
                </a:ext>
              </a:extLst>
            </p:cNvPr>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657;p42">
              <a:extLst>
                <a:ext uri="{FF2B5EF4-FFF2-40B4-BE49-F238E27FC236}">
                  <a16:creationId xmlns:a16="http://schemas.microsoft.com/office/drawing/2014/main" xmlns="" id="{6E94FA62-962A-CEAF-29FA-1A3D1B18E299}"/>
                </a:ext>
              </a:extLst>
            </p:cNvPr>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658;p42">
              <a:extLst>
                <a:ext uri="{FF2B5EF4-FFF2-40B4-BE49-F238E27FC236}">
                  <a16:creationId xmlns:a16="http://schemas.microsoft.com/office/drawing/2014/main" xmlns="" id="{EE258104-0793-5050-8954-E1EC76658129}"/>
                </a:ext>
              </a:extLst>
            </p:cNvPr>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659;p42">
              <a:extLst>
                <a:ext uri="{FF2B5EF4-FFF2-40B4-BE49-F238E27FC236}">
                  <a16:creationId xmlns:a16="http://schemas.microsoft.com/office/drawing/2014/main" xmlns="" id="{C70A0FA3-D53C-11DA-217B-448117163984}"/>
                </a:ext>
              </a:extLst>
            </p:cNvPr>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660;p42">
              <a:extLst>
                <a:ext uri="{FF2B5EF4-FFF2-40B4-BE49-F238E27FC236}">
                  <a16:creationId xmlns:a16="http://schemas.microsoft.com/office/drawing/2014/main" xmlns="" id="{A29C54AB-94DF-16DB-9513-0E2F3753DBCB}"/>
                </a:ext>
              </a:extLst>
            </p:cNvPr>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661;p42">
              <a:extLst>
                <a:ext uri="{FF2B5EF4-FFF2-40B4-BE49-F238E27FC236}">
                  <a16:creationId xmlns:a16="http://schemas.microsoft.com/office/drawing/2014/main" xmlns="" id="{321A151D-34FE-C274-121E-04EA4E375574}"/>
                </a:ext>
              </a:extLst>
            </p:cNvPr>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9"/>
          <p:cNvSpPr txBox="1">
            <a:spLocks noGrp="1"/>
          </p:cNvSpPr>
          <p:nvPr>
            <p:ph type="ctrTitle"/>
          </p:nvPr>
        </p:nvSpPr>
        <p:spPr>
          <a:xfrm flipH="1">
            <a:off x="745503" y="895400"/>
            <a:ext cx="8095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k-SK" sz="3200" dirty="0"/>
              <a:t>Tímová spolupráca, rozdelenie úloh </a:t>
            </a:r>
            <a:br>
              <a:rPr lang="sk-SK" sz="3200" dirty="0"/>
            </a:br>
            <a:r>
              <a:rPr lang="sk-SK" sz="3200" dirty="0"/>
              <a:t>a priebežné výsledky</a:t>
            </a:r>
            <a:endParaRPr dirty="0"/>
          </a:p>
        </p:txBody>
      </p:sp>
      <p:sp>
        <p:nvSpPr>
          <p:cNvPr id="455" name="Google Shape;455;p19"/>
          <p:cNvSpPr txBox="1">
            <a:spLocks noGrp="1"/>
          </p:cNvSpPr>
          <p:nvPr>
            <p:ph type="ctrTitle" idx="4294967295"/>
          </p:nvPr>
        </p:nvSpPr>
        <p:spPr>
          <a:xfrm>
            <a:off x="3276925" y="2282375"/>
            <a:ext cx="4340225" cy="3698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k-SK" sz="1400" dirty="0">
                <a:latin typeface="Barlow Condensed Medium"/>
                <a:ea typeface="Barlow Condensed Medium"/>
                <a:cs typeface="Barlow Condensed Medium"/>
                <a:sym typeface="Barlow Condensed Medium"/>
              </a:rPr>
              <a:t>Rozdelenie úloh sme riešili týždňovým plánom, priebežné týždňové posuny a aktualizácie sme zaznamenávali v našej dokumentácii.</a:t>
            </a:r>
            <a:endParaRPr sz="1400" dirty="0">
              <a:latin typeface="Barlow Condensed Medium"/>
              <a:ea typeface="Barlow Condensed Medium"/>
              <a:cs typeface="Barlow Condensed Medium"/>
              <a:sym typeface="Barlow Condensed Medium"/>
            </a:endParaRPr>
          </a:p>
        </p:txBody>
      </p:sp>
      <p:grpSp>
        <p:nvGrpSpPr>
          <p:cNvPr id="450" name="Google Shape;450;p19"/>
          <p:cNvGrpSpPr/>
          <p:nvPr/>
        </p:nvGrpSpPr>
        <p:grpSpPr>
          <a:xfrm>
            <a:off x="1526850" y="2080575"/>
            <a:ext cx="980695" cy="982361"/>
            <a:chOff x="917250" y="2165250"/>
            <a:chExt cx="980695" cy="982361"/>
          </a:xfrm>
        </p:grpSpPr>
        <p:sp>
          <p:nvSpPr>
            <p:cNvPr id="451" name="Google Shape;451;p19"/>
            <p:cNvSpPr/>
            <p:nvPr/>
          </p:nvSpPr>
          <p:spPr>
            <a:xfrm>
              <a:off x="917250" y="2165250"/>
              <a:ext cx="980695" cy="982361"/>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1037015" y="2285225"/>
              <a:ext cx="741167" cy="742427"/>
            </a:xfrm>
            <a:custGeom>
              <a:avLst/>
              <a:gdLst/>
              <a:ahLst/>
              <a:cxnLst/>
              <a:rect l="l" t="t" r="r" b="b"/>
              <a:pathLst>
                <a:path w="14713" h="14738" extrusionOk="0">
                  <a:moveTo>
                    <a:pt x="7419" y="1"/>
                  </a:moveTo>
                  <a:cubicBezTo>
                    <a:pt x="3334" y="1"/>
                    <a:pt x="0" y="3359"/>
                    <a:pt x="0" y="7420"/>
                  </a:cubicBezTo>
                  <a:cubicBezTo>
                    <a:pt x="0" y="11505"/>
                    <a:pt x="3334" y="14738"/>
                    <a:pt x="7419" y="14738"/>
                  </a:cubicBezTo>
                  <a:cubicBezTo>
                    <a:pt x="11479" y="14738"/>
                    <a:pt x="14712" y="11505"/>
                    <a:pt x="14712" y="7420"/>
                  </a:cubicBezTo>
                  <a:cubicBezTo>
                    <a:pt x="14712" y="3359"/>
                    <a:pt x="11479" y="1"/>
                    <a:pt x="7419"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3" name="Google Shape;453;p19"/>
          <p:cNvCxnSpPr/>
          <p:nvPr/>
        </p:nvCxnSpPr>
        <p:spPr>
          <a:xfrm>
            <a:off x="3283675" y="2071450"/>
            <a:ext cx="4339200" cy="0"/>
          </a:xfrm>
          <a:prstGeom prst="straightConnector1">
            <a:avLst/>
          </a:prstGeom>
          <a:noFill/>
          <a:ln w="19050" cap="flat" cmpd="sng">
            <a:solidFill>
              <a:schemeClr val="dk2"/>
            </a:solidFill>
            <a:prstDash val="solid"/>
            <a:round/>
            <a:headEnd type="none" w="med" len="med"/>
            <a:tailEnd type="none" w="med" len="med"/>
          </a:ln>
        </p:spPr>
      </p:cxnSp>
      <p:sp>
        <p:nvSpPr>
          <p:cNvPr id="17" name="Google Shape;365;p15">
            <a:extLst>
              <a:ext uri="{FF2B5EF4-FFF2-40B4-BE49-F238E27FC236}">
                <a16:creationId xmlns:a16="http://schemas.microsoft.com/office/drawing/2014/main" xmlns="" id="{34114843-D1B7-44DF-C645-7B97F0C71534}"/>
              </a:ext>
            </a:extLst>
          </p:cNvPr>
          <p:cNvSpPr txBox="1">
            <a:spLocks/>
          </p:cNvSpPr>
          <p:nvPr/>
        </p:nvSpPr>
        <p:spPr>
          <a:xfrm>
            <a:off x="3283676" y="2687308"/>
            <a:ext cx="3525834" cy="1567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sk-SK" sz="1050" dirty="0">
                <a:latin typeface="Arvo" panose="020B0604020202020204" charset="0"/>
              </a:rPr>
              <a:t>Určili sme si cieľ konkrétneho týždňa</a:t>
            </a:r>
          </a:p>
          <a:p>
            <a:pPr marL="285750" indent="-285750">
              <a:buFont typeface="Arial" panose="020B0604020202020204" pitchFamily="34" charset="0"/>
              <a:buChar char="•"/>
            </a:pPr>
            <a:r>
              <a:rPr lang="sk-SK" sz="1050" dirty="0">
                <a:latin typeface="Arvo" panose="020B0604020202020204" charset="0"/>
              </a:rPr>
              <a:t>Ten sme rozdelili na </a:t>
            </a:r>
            <a:r>
              <a:rPr lang="sk-SK" sz="1050" dirty="0" err="1">
                <a:latin typeface="Arvo" panose="020B0604020202020204" charset="0"/>
              </a:rPr>
              <a:t>podúlohy</a:t>
            </a:r>
            <a:r>
              <a:rPr lang="sk-SK" sz="1050" dirty="0">
                <a:latin typeface="Arvo" panose="020B0604020202020204" charset="0"/>
              </a:rPr>
              <a:t>, na ktorých sme pracovali</a:t>
            </a:r>
          </a:p>
          <a:p>
            <a:pPr marL="285750" indent="-285750">
              <a:buFont typeface="Arial" panose="020B0604020202020204" pitchFamily="34" charset="0"/>
              <a:buChar char="•"/>
            </a:pPr>
            <a:r>
              <a:rPr lang="sk-SK" sz="1050" dirty="0">
                <a:latin typeface="Arvo" panose="020B0604020202020204" charset="0"/>
              </a:rPr>
              <a:t>Na konci týždňa sme ich doplnili do dokumentácie</a:t>
            </a:r>
          </a:p>
          <a:p>
            <a:pPr marL="285750" indent="-285750">
              <a:buFont typeface="Arial" panose="020B0604020202020204" pitchFamily="34" charset="0"/>
              <a:buChar char="•"/>
            </a:pPr>
            <a:r>
              <a:rPr lang="sk-SK" sz="1050" dirty="0">
                <a:latin typeface="Arvo" panose="020B0604020202020204" charset="0"/>
              </a:rPr>
              <a:t>Pracovali sme hlavne spoločne, rozdeľovanie úloh bolo rôznorodé, no ťažko sa definujú konkrétne úlohy.</a:t>
            </a:r>
          </a:p>
        </p:txBody>
      </p:sp>
      <p:grpSp>
        <p:nvGrpSpPr>
          <p:cNvPr id="26" name="Google Shape;6314;p40">
            <a:extLst>
              <a:ext uri="{FF2B5EF4-FFF2-40B4-BE49-F238E27FC236}">
                <a16:creationId xmlns:a16="http://schemas.microsoft.com/office/drawing/2014/main" xmlns="" id="{AAC1B5DC-206E-CE68-F911-F091843BCB7F}"/>
              </a:ext>
            </a:extLst>
          </p:cNvPr>
          <p:cNvGrpSpPr/>
          <p:nvPr/>
        </p:nvGrpSpPr>
        <p:grpSpPr>
          <a:xfrm>
            <a:off x="1841685" y="2398099"/>
            <a:ext cx="351024" cy="347301"/>
            <a:chOff x="946175" y="3619500"/>
            <a:chExt cx="296975" cy="293825"/>
          </a:xfrm>
          <a:solidFill>
            <a:schemeClr val="tx1"/>
          </a:solidFill>
        </p:grpSpPr>
        <p:sp>
          <p:nvSpPr>
            <p:cNvPr id="27" name="Google Shape;6315;p40">
              <a:extLst>
                <a:ext uri="{FF2B5EF4-FFF2-40B4-BE49-F238E27FC236}">
                  <a16:creationId xmlns:a16="http://schemas.microsoft.com/office/drawing/2014/main" xmlns="" id="{A01BBA28-75F8-3EB6-AFDE-E6125C5B6616}"/>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16;p40">
              <a:extLst>
                <a:ext uri="{FF2B5EF4-FFF2-40B4-BE49-F238E27FC236}">
                  <a16:creationId xmlns:a16="http://schemas.microsoft.com/office/drawing/2014/main" xmlns="" id="{FE49A001-C7BC-D028-20AA-BFF74C023A82}"/>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17;p40">
              <a:extLst>
                <a:ext uri="{FF2B5EF4-FFF2-40B4-BE49-F238E27FC236}">
                  <a16:creationId xmlns:a16="http://schemas.microsoft.com/office/drawing/2014/main" xmlns="" id="{C9C295E1-2E1E-5FE4-4BDD-21B778F3A70A}"/>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18;p40">
              <a:extLst>
                <a:ext uri="{FF2B5EF4-FFF2-40B4-BE49-F238E27FC236}">
                  <a16:creationId xmlns:a16="http://schemas.microsoft.com/office/drawing/2014/main" xmlns="" id="{CF362C54-E60F-D05E-E900-D1140F343C90}"/>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19;p40">
              <a:extLst>
                <a:ext uri="{FF2B5EF4-FFF2-40B4-BE49-F238E27FC236}">
                  <a16:creationId xmlns:a16="http://schemas.microsoft.com/office/drawing/2014/main" xmlns="" id="{DC88FFA5-328D-A9F5-6ECD-F5F24DAD5026}"/>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20;p40">
              <a:extLst>
                <a:ext uri="{FF2B5EF4-FFF2-40B4-BE49-F238E27FC236}">
                  <a16:creationId xmlns:a16="http://schemas.microsoft.com/office/drawing/2014/main" xmlns="" id="{22858C67-3954-0FDE-7C76-C955A7E0BF0B}"/>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8"/>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sk-SK" dirty="0"/>
              <a:t>1.Týždeň</a:t>
            </a:r>
            <a:br>
              <a:rPr lang="sk-SK" dirty="0"/>
            </a:br>
            <a:r>
              <a:rPr lang="es" sz="1600" dirty="0">
                <a:solidFill>
                  <a:schemeClr val="accent1"/>
                </a:solidFill>
              </a:rPr>
              <a:t>2</a:t>
            </a:r>
            <a:r>
              <a:rPr lang="sk-SK" sz="1600" dirty="0">
                <a:solidFill>
                  <a:schemeClr val="accent1"/>
                </a:solidFill>
              </a:rPr>
              <a:t>9.03</a:t>
            </a:r>
            <a:r>
              <a:rPr lang="es" sz="1600" dirty="0">
                <a:solidFill>
                  <a:schemeClr val="accent1"/>
                </a:solidFill>
              </a:rPr>
              <a:t>-</a:t>
            </a:r>
            <a:r>
              <a:rPr lang="sk-SK" sz="1600" dirty="0">
                <a:solidFill>
                  <a:schemeClr val="accent1"/>
                </a:solidFill>
              </a:rPr>
              <a:t>05.04</a:t>
            </a:r>
            <a:endParaRPr dirty="0"/>
          </a:p>
        </p:txBody>
      </p:sp>
      <p:sp>
        <p:nvSpPr>
          <p:cNvPr id="421" name="Google Shape;421;p18"/>
          <p:cNvSpPr txBox="1">
            <a:spLocks noGrp="1"/>
          </p:cNvSpPr>
          <p:nvPr>
            <p:ph type="ctrTitle" idx="4294967295"/>
          </p:nvPr>
        </p:nvSpPr>
        <p:spPr>
          <a:xfrm>
            <a:off x="0" y="2344738"/>
            <a:ext cx="712788" cy="452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FFFFFF"/>
                </a:solidFill>
              </a:rPr>
              <a:t>01</a:t>
            </a:r>
            <a:endParaRPr sz="2400" dirty="0">
              <a:solidFill>
                <a:srgbClr val="FFFFFF"/>
              </a:solidFill>
            </a:endParaRPr>
          </a:p>
        </p:txBody>
      </p:sp>
      <p:sp>
        <p:nvSpPr>
          <p:cNvPr id="439" name="Google Shape;439;p18"/>
          <p:cNvSpPr txBox="1">
            <a:spLocks noGrp="1"/>
          </p:cNvSpPr>
          <p:nvPr>
            <p:ph type="ctrTitle" idx="4294967295"/>
          </p:nvPr>
        </p:nvSpPr>
        <p:spPr>
          <a:xfrm>
            <a:off x="0" y="2333625"/>
            <a:ext cx="712788" cy="450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400">
                <a:solidFill>
                  <a:srgbClr val="FFFFFF"/>
                </a:solidFill>
              </a:rPr>
              <a:t>02</a:t>
            </a:r>
            <a:endParaRPr sz="2400">
              <a:solidFill>
                <a:srgbClr val="FFFFFF"/>
              </a:solidFill>
            </a:endParaRPr>
          </a:p>
        </p:txBody>
      </p:sp>
      <p:sp>
        <p:nvSpPr>
          <p:cNvPr id="440" name="Google Shape;440;p18"/>
          <p:cNvSpPr txBox="1">
            <a:spLocks noGrp="1"/>
          </p:cNvSpPr>
          <p:nvPr>
            <p:ph type="ctrTitle" idx="4294967295"/>
          </p:nvPr>
        </p:nvSpPr>
        <p:spPr>
          <a:xfrm>
            <a:off x="8431213" y="2344738"/>
            <a:ext cx="712787" cy="452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400">
                <a:solidFill>
                  <a:srgbClr val="FFFFFF"/>
                </a:solidFill>
              </a:rPr>
              <a:t>03</a:t>
            </a:r>
            <a:endParaRPr sz="2400">
              <a:solidFill>
                <a:srgbClr val="FFFFFF"/>
              </a:solidFill>
            </a:endParaRPr>
          </a:p>
        </p:txBody>
      </p:sp>
      <p:sp>
        <p:nvSpPr>
          <p:cNvPr id="422" name="Google Shape;422;p18"/>
          <p:cNvSpPr txBox="1">
            <a:spLocks noGrp="1"/>
          </p:cNvSpPr>
          <p:nvPr>
            <p:ph type="ctrTitle" idx="4294967295"/>
          </p:nvPr>
        </p:nvSpPr>
        <p:spPr>
          <a:xfrm>
            <a:off x="8431213" y="2333625"/>
            <a:ext cx="712787" cy="4524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FFFFFF"/>
                </a:solidFill>
              </a:rPr>
              <a:t>04</a:t>
            </a:r>
            <a:endParaRPr sz="2400">
              <a:solidFill>
                <a:srgbClr val="FFFFFF"/>
              </a:solidFill>
            </a:endParaRPr>
          </a:p>
        </p:txBody>
      </p:sp>
      <p:sp>
        <p:nvSpPr>
          <p:cNvPr id="441" name="Google Shape;441;p18"/>
          <p:cNvSpPr txBox="1">
            <a:spLocks noGrp="1"/>
          </p:cNvSpPr>
          <p:nvPr>
            <p:ph type="subTitle" idx="4294967295"/>
          </p:nvPr>
        </p:nvSpPr>
        <p:spPr>
          <a:xfrm>
            <a:off x="4314251" y="1135281"/>
            <a:ext cx="2055812" cy="687388"/>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sk-SK" sz="1000" dirty="0">
                <a:solidFill>
                  <a:schemeClr val="accent1"/>
                </a:solidFill>
              </a:rPr>
              <a:t>Simona </a:t>
            </a:r>
            <a:r>
              <a:rPr lang="sk-SK" sz="1000" dirty="0" err="1">
                <a:solidFill>
                  <a:schemeClr val="accent1"/>
                </a:solidFill>
              </a:rPr>
              <a:t>Dobrovičová</a:t>
            </a:r>
            <a:r>
              <a:rPr lang="es" sz="1000" dirty="0"/>
              <a:t/>
            </a:r>
            <a:br>
              <a:rPr lang="es" sz="1000" dirty="0"/>
            </a:br>
            <a:r>
              <a:rPr lang="sk-SK" sz="1000" dirty="0"/>
              <a:t>Výber pozadia, práca na dizajne aplikácie</a:t>
            </a:r>
            <a:endParaRPr sz="1000" dirty="0"/>
          </a:p>
        </p:txBody>
      </p:sp>
      <p:sp>
        <p:nvSpPr>
          <p:cNvPr id="442" name="Google Shape;442;p18"/>
          <p:cNvSpPr txBox="1">
            <a:spLocks noGrp="1"/>
          </p:cNvSpPr>
          <p:nvPr>
            <p:ph type="subTitle" idx="4294967295"/>
          </p:nvPr>
        </p:nvSpPr>
        <p:spPr>
          <a:xfrm>
            <a:off x="1117554" y="1139574"/>
            <a:ext cx="2057400" cy="687388"/>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sk-SK" sz="1000" dirty="0">
                <a:solidFill>
                  <a:schemeClr val="accent1"/>
                </a:solidFill>
              </a:rPr>
              <a:t>Spoločne</a:t>
            </a:r>
            <a:r>
              <a:rPr lang="es" sz="1000" dirty="0"/>
              <a:t/>
            </a:r>
            <a:br>
              <a:rPr lang="es" sz="1000" dirty="0"/>
            </a:br>
            <a:r>
              <a:rPr lang="sk-SK" sz="1000" dirty="0"/>
              <a:t>Výber nástroja na realizáciu projektu</a:t>
            </a:r>
            <a:endParaRPr sz="1000" dirty="0"/>
          </a:p>
        </p:txBody>
      </p:sp>
      <p:sp>
        <p:nvSpPr>
          <p:cNvPr id="443" name="Google Shape;443;p18"/>
          <p:cNvSpPr txBox="1">
            <a:spLocks noGrp="1"/>
          </p:cNvSpPr>
          <p:nvPr>
            <p:ph type="subTitle" idx="4294967295"/>
          </p:nvPr>
        </p:nvSpPr>
        <p:spPr>
          <a:xfrm>
            <a:off x="5777777" y="3465444"/>
            <a:ext cx="2370137" cy="6889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sk-SK" sz="1000" dirty="0">
                <a:solidFill>
                  <a:schemeClr val="accent1"/>
                </a:solidFill>
              </a:rPr>
              <a:t>Spoločne</a:t>
            </a:r>
            <a:r>
              <a:rPr lang="es" sz="1000" dirty="0"/>
              <a:t/>
            </a:r>
            <a:br>
              <a:rPr lang="es" sz="1000" dirty="0"/>
            </a:br>
            <a:r>
              <a:rPr lang="sk-SK" sz="1000" dirty="0"/>
              <a:t>Zosumarizovanie základných funkcionalít</a:t>
            </a:r>
            <a:endParaRPr sz="1000" dirty="0"/>
          </a:p>
        </p:txBody>
      </p:sp>
      <p:sp>
        <p:nvSpPr>
          <p:cNvPr id="444" name="Google Shape;444;p18"/>
          <p:cNvSpPr txBox="1">
            <a:spLocks noGrp="1"/>
          </p:cNvSpPr>
          <p:nvPr>
            <p:ph type="subTitle" idx="4294967295"/>
          </p:nvPr>
        </p:nvSpPr>
        <p:spPr>
          <a:xfrm>
            <a:off x="2568384" y="3396395"/>
            <a:ext cx="2493963" cy="688975"/>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sk-SK" sz="1000" dirty="0">
                <a:solidFill>
                  <a:schemeClr val="accent1"/>
                </a:solidFill>
              </a:rPr>
              <a:t>Simona Dravecká</a:t>
            </a:r>
            <a:r>
              <a:rPr lang="es" sz="1000" dirty="0">
                <a:solidFill>
                  <a:schemeClr val="accent1"/>
                </a:solidFill>
              </a:rPr>
              <a:t/>
            </a:r>
            <a:br>
              <a:rPr lang="es" sz="1000" dirty="0">
                <a:solidFill>
                  <a:schemeClr val="accent1"/>
                </a:solidFill>
              </a:rPr>
            </a:br>
            <a:r>
              <a:rPr lang="sk-SK" sz="1000" dirty="0">
                <a:solidFill>
                  <a:schemeClr val="bg1"/>
                </a:solidFill>
              </a:rPr>
              <a:t>Práca na prvotnom koncepte, </a:t>
            </a:r>
            <a:r>
              <a:rPr lang="sk-SK" sz="1000" dirty="0"/>
              <a:t>vytvorenie projektu, pridanie na vzdialený repozitár </a:t>
            </a:r>
            <a:endParaRPr sz="1000" dirty="0"/>
          </a:p>
        </p:txBody>
      </p:sp>
      <p:grpSp>
        <p:nvGrpSpPr>
          <p:cNvPr id="419" name="Google Shape;419;p18"/>
          <p:cNvGrpSpPr/>
          <p:nvPr/>
        </p:nvGrpSpPr>
        <p:grpSpPr>
          <a:xfrm>
            <a:off x="1750054" y="1891498"/>
            <a:ext cx="5608992" cy="1328284"/>
            <a:chOff x="2218050" y="2014360"/>
            <a:chExt cx="4707900" cy="1114800"/>
          </a:xfrm>
        </p:grpSpPr>
        <p:cxnSp>
          <p:nvCxnSpPr>
            <p:cNvPr id="420" name="Google Shape;420;p18"/>
            <p:cNvCxnSpPr>
              <a:stCxn id="421" idx="3"/>
              <a:endCxn id="422" idx="1"/>
            </p:cNvCxnSpPr>
            <p:nvPr/>
          </p:nvCxnSpPr>
          <p:spPr>
            <a:xfrm rot="10800000" flipH="1">
              <a:off x="2854043" y="2575645"/>
              <a:ext cx="3436500" cy="9300"/>
            </a:xfrm>
            <a:prstGeom prst="straightConnector1">
              <a:avLst/>
            </a:prstGeom>
            <a:noFill/>
            <a:ln w="28575" cap="flat" cmpd="sng">
              <a:solidFill>
                <a:schemeClr val="accent4"/>
              </a:solidFill>
              <a:prstDash val="solid"/>
              <a:round/>
              <a:headEnd type="none" w="med" len="med"/>
              <a:tailEnd type="none" w="med" len="med"/>
            </a:ln>
            <a:effectLst>
              <a:outerShdw blurRad="57150" dist="19050" dir="5400000" algn="bl" rotWithShape="0">
                <a:srgbClr val="000000">
                  <a:alpha val="50000"/>
                </a:srgbClr>
              </a:outerShdw>
            </a:effectLst>
          </p:spPr>
        </p:cxnSp>
        <p:grpSp>
          <p:nvGrpSpPr>
            <p:cNvPr id="423" name="Google Shape;423;p18"/>
            <p:cNvGrpSpPr/>
            <p:nvPr/>
          </p:nvGrpSpPr>
          <p:grpSpPr>
            <a:xfrm>
              <a:off x="2218050" y="2014361"/>
              <a:ext cx="665100" cy="905930"/>
              <a:chOff x="2218050" y="2014361"/>
              <a:chExt cx="665100" cy="905930"/>
            </a:xfrm>
          </p:grpSpPr>
          <p:cxnSp>
            <p:nvCxnSpPr>
              <p:cNvPr id="424" name="Google Shape;424;p18"/>
              <p:cNvCxnSpPr>
                <a:stCxn id="425" idx="0"/>
              </p:cNvCxnSpPr>
              <p:nvPr/>
            </p:nvCxnSpPr>
            <p:spPr>
              <a:xfrm rot="10800000">
                <a:off x="2550669" y="2014361"/>
                <a:ext cx="0" cy="325800"/>
              </a:xfrm>
              <a:prstGeom prst="straightConnector1">
                <a:avLst/>
              </a:prstGeom>
              <a:noFill/>
              <a:ln w="19050" cap="flat" cmpd="sng">
                <a:solidFill>
                  <a:schemeClr val="accent4"/>
                </a:solidFill>
                <a:prstDash val="solid"/>
                <a:round/>
                <a:headEnd type="none" w="med" len="med"/>
                <a:tailEnd type="oval" w="med" len="med"/>
              </a:ln>
              <a:effectLst>
                <a:outerShdw blurRad="57150" dist="19050" dir="5400000" algn="bl" rotWithShape="0">
                  <a:srgbClr val="000000">
                    <a:alpha val="50000"/>
                  </a:srgbClr>
                </a:outerShdw>
              </a:effectLst>
            </p:spPr>
          </p:cxnSp>
          <p:sp>
            <p:nvSpPr>
              <p:cNvPr id="426" name="Google Shape;426;p18"/>
              <p:cNvSpPr/>
              <p:nvPr/>
            </p:nvSpPr>
            <p:spPr>
              <a:xfrm>
                <a:off x="2218050" y="2255191"/>
                <a:ext cx="665100" cy="665100"/>
              </a:xfrm>
              <a:prstGeom prst="ellipse">
                <a:avLst/>
              </a:prstGeom>
              <a:solidFill>
                <a:schemeClr val="accent4"/>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2303019" y="2340161"/>
                <a:ext cx="495300" cy="495300"/>
              </a:xfrm>
              <a:prstGeom prst="ellipse">
                <a:avLst/>
              </a:prstGeom>
              <a:solidFill>
                <a:schemeClr val="accen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18"/>
            <p:cNvGrpSpPr/>
            <p:nvPr/>
          </p:nvGrpSpPr>
          <p:grpSpPr>
            <a:xfrm>
              <a:off x="3565650" y="2255189"/>
              <a:ext cx="665100" cy="873971"/>
              <a:chOff x="3565650" y="2255189"/>
              <a:chExt cx="665100" cy="873971"/>
            </a:xfrm>
          </p:grpSpPr>
          <p:cxnSp>
            <p:nvCxnSpPr>
              <p:cNvPr id="428" name="Google Shape;428;p18"/>
              <p:cNvCxnSpPr>
                <a:stCxn id="429" idx="4"/>
              </p:cNvCxnSpPr>
              <p:nvPr/>
            </p:nvCxnSpPr>
            <p:spPr>
              <a:xfrm>
                <a:off x="3898269" y="2835460"/>
                <a:ext cx="0" cy="293700"/>
              </a:xfrm>
              <a:prstGeom prst="straightConnector1">
                <a:avLst/>
              </a:prstGeom>
              <a:noFill/>
              <a:ln w="19050" cap="flat" cmpd="sng">
                <a:solidFill>
                  <a:schemeClr val="accent4"/>
                </a:solidFill>
                <a:prstDash val="solid"/>
                <a:round/>
                <a:headEnd type="none" w="med" len="med"/>
                <a:tailEnd type="oval" w="med" len="med"/>
              </a:ln>
              <a:effectLst>
                <a:outerShdw blurRad="57150" dist="19050" dir="5400000" algn="bl" rotWithShape="0">
                  <a:srgbClr val="000000">
                    <a:alpha val="50000"/>
                  </a:srgbClr>
                </a:outerShdw>
              </a:effectLst>
            </p:spPr>
          </p:cxnSp>
          <p:sp>
            <p:nvSpPr>
              <p:cNvPr id="430" name="Google Shape;430;p18"/>
              <p:cNvSpPr/>
              <p:nvPr/>
            </p:nvSpPr>
            <p:spPr>
              <a:xfrm>
                <a:off x="3565650" y="2255189"/>
                <a:ext cx="665100" cy="665100"/>
              </a:xfrm>
              <a:prstGeom prst="ellipse">
                <a:avLst/>
              </a:prstGeom>
              <a:solidFill>
                <a:schemeClr val="accent4"/>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8"/>
              <p:cNvSpPr/>
              <p:nvPr/>
            </p:nvSpPr>
            <p:spPr>
              <a:xfrm>
                <a:off x="3650619" y="2340160"/>
                <a:ext cx="495300" cy="495300"/>
              </a:xfrm>
              <a:prstGeom prst="ellipse">
                <a:avLst/>
              </a:prstGeom>
              <a:solidFill>
                <a:schemeClr val="accen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8"/>
            <p:cNvGrpSpPr/>
            <p:nvPr/>
          </p:nvGrpSpPr>
          <p:grpSpPr>
            <a:xfrm>
              <a:off x="4913250" y="2014360"/>
              <a:ext cx="665100" cy="905929"/>
              <a:chOff x="4913250" y="2014360"/>
              <a:chExt cx="665100" cy="905929"/>
            </a:xfrm>
          </p:grpSpPr>
          <p:cxnSp>
            <p:nvCxnSpPr>
              <p:cNvPr id="432" name="Google Shape;432;p18"/>
              <p:cNvCxnSpPr>
                <a:stCxn id="433" idx="0"/>
              </p:cNvCxnSpPr>
              <p:nvPr/>
            </p:nvCxnSpPr>
            <p:spPr>
              <a:xfrm rot="10800000">
                <a:off x="5245869" y="2014360"/>
                <a:ext cx="0" cy="325800"/>
              </a:xfrm>
              <a:prstGeom prst="straightConnector1">
                <a:avLst/>
              </a:prstGeom>
              <a:noFill/>
              <a:ln w="19050" cap="flat" cmpd="sng">
                <a:solidFill>
                  <a:schemeClr val="accent4"/>
                </a:solidFill>
                <a:prstDash val="solid"/>
                <a:round/>
                <a:headEnd type="none" w="med" len="med"/>
                <a:tailEnd type="oval" w="med" len="med"/>
              </a:ln>
              <a:effectLst>
                <a:outerShdw blurRad="57150" dist="19050" dir="5400000" algn="bl" rotWithShape="0">
                  <a:srgbClr val="000000">
                    <a:alpha val="50000"/>
                  </a:srgbClr>
                </a:outerShdw>
              </a:effectLst>
            </p:spPr>
          </p:cxnSp>
          <p:sp>
            <p:nvSpPr>
              <p:cNvPr id="434" name="Google Shape;434;p18"/>
              <p:cNvSpPr/>
              <p:nvPr/>
            </p:nvSpPr>
            <p:spPr>
              <a:xfrm>
                <a:off x="4913250" y="2255189"/>
                <a:ext cx="665100" cy="665100"/>
              </a:xfrm>
              <a:prstGeom prst="ellipse">
                <a:avLst/>
              </a:prstGeom>
              <a:solidFill>
                <a:schemeClr val="accent4"/>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8"/>
              <p:cNvSpPr/>
              <p:nvPr/>
            </p:nvSpPr>
            <p:spPr>
              <a:xfrm>
                <a:off x="4998219" y="2340160"/>
                <a:ext cx="495300" cy="495300"/>
              </a:xfrm>
              <a:prstGeom prst="ellipse">
                <a:avLst/>
              </a:prstGeom>
              <a:solidFill>
                <a:schemeClr val="accen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8"/>
            <p:cNvGrpSpPr/>
            <p:nvPr/>
          </p:nvGrpSpPr>
          <p:grpSpPr>
            <a:xfrm>
              <a:off x="6260850" y="2255189"/>
              <a:ext cx="665100" cy="873971"/>
              <a:chOff x="6260850" y="2255189"/>
              <a:chExt cx="665100" cy="873971"/>
            </a:xfrm>
          </p:grpSpPr>
          <p:cxnSp>
            <p:nvCxnSpPr>
              <p:cNvPr id="436" name="Google Shape;436;p18"/>
              <p:cNvCxnSpPr>
                <a:stCxn id="437" idx="4"/>
              </p:cNvCxnSpPr>
              <p:nvPr/>
            </p:nvCxnSpPr>
            <p:spPr>
              <a:xfrm>
                <a:off x="6593469" y="2835460"/>
                <a:ext cx="0" cy="293700"/>
              </a:xfrm>
              <a:prstGeom prst="straightConnector1">
                <a:avLst/>
              </a:prstGeom>
              <a:noFill/>
              <a:ln w="19050" cap="flat" cmpd="sng">
                <a:solidFill>
                  <a:schemeClr val="accent4"/>
                </a:solidFill>
                <a:prstDash val="solid"/>
                <a:round/>
                <a:headEnd type="none" w="med" len="med"/>
                <a:tailEnd type="oval" w="med" len="med"/>
              </a:ln>
              <a:effectLst>
                <a:outerShdw blurRad="57150" dist="19050" dir="5400000" algn="bl" rotWithShape="0">
                  <a:srgbClr val="000000">
                    <a:alpha val="50000"/>
                  </a:srgbClr>
                </a:outerShdw>
              </a:effectLst>
            </p:spPr>
          </p:cxnSp>
          <p:sp>
            <p:nvSpPr>
              <p:cNvPr id="438" name="Google Shape;438;p18"/>
              <p:cNvSpPr/>
              <p:nvPr/>
            </p:nvSpPr>
            <p:spPr>
              <a:xfrm>
                <a:off x="6260850" y="2255189"/>
                <a:ext cx="665100" cy="665100"/>
              </a:xfrm>
              <a:prstGeom prst="ellipse">
                <a:avLst/>
              </a:prstGeom>
              <a:solidFill>
                <a:schemeClr val="accent4"/>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a:off x="6345819" y="2340160"/>
                <a:ext cx="495300" cy="495300"/>
              </a:xfrm>
              <a:prstGeom prst="ellipse">
                <a:avLst/>
              </a:prstGeom>
              <a:solidFill>
                <a:schemeClr val="accen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BlokTextu 29"/>
          <p:cNvSpPr txBox="1"/>
          <p:nvPr/>
        </p:nvSpPr>
        <p:spPr>
          <a:xfrm>
            <a:off x="2006600" y="2266950"/>
            <a:ext cx="260350" cy="584775"/>
          </a:xfrm>
          <a:prstGeom prst="rect">
            <a:avLst/>
          </a:prstGeom>
          <a:noFill/>
        </p:spPr>
        <p:txBody>
          <a:bodyPr wrap="square" rtlCol="0">
            <a:spAutoFit/>
          </a:bodyPr>
          <a:lstStyle/>
          <a:p>
            <a:r>
              <a:rPr lang="sk-SK" sz="3200" b="1" dirty="0">
                <a:solidFill>
                  <a:schemeClr val="tx1"/>
                </a:solidFill>
                <a:latin typeface="Barlow Condensed SemiBold" charset="0"/>
              </a:rPr>
              <a:t>1</a:t>
            </a:r>
          </a:p>
        </p:txBody>
      </p:sp>
      <p:sp>
        <p:nvSpPr>
          <p:cNvPr id="31" name="BlokTextu 30"/>
          <p:cNvSpPr txBox="1"/>
          <p:nvPr/>
        </p:nvSpPr>
        <p:spPr>
          <a:xfrm>
            <a:off x="6775450" y="2260600"/>
            <a:ext cx="298450" cy="584775"/>
          </a:xfrm>
          <a:prstGeom prst="rect">
            <a:avLst/>
          </a:prstGeom>
          <a:noFill/>
        </p:spPr>
        <p:txBody>
          <a:bodyPr wrap="square" rtlCol="0">
            <a:spAutoFit/>
          </a:bodyPr>
          <a:lstStyle/>
          <a:p>
            <a:r>
              <a:rPr lang="sk-SK" sz="3200" b="1" dirty="0">
                <a:solidFill>
                  <a:schemeClr val="tx1"/>
                </a:solidFill>
                <a:latin typeface="Barlow Condensed SemiBold" charset="0"/>
              </a:rPr>
              <a:t>4</a:t>
            </a:r>
          </a:p>
        </p:txBody>
      </p:sp>
      <p:sp>
        <p:nvSpPr>
          <p:cNvPr id="32" name="BlokTextu 31"/>
          <p:cNvSpPr txBox="1"/>
          <p:nvPr/>
        </p:nvSpPr>
        <p:spPr>
          <a:xfrm>
            <a:off x="5187950" y="2279650"/>
            <a:ext cx="311150" cy="584775"/>
          </a:xfrm>
          <a:prstGeom prst="rect">
            <a:avLst/>
          </a:prstGeom>
          <a:noFill/>
        </p:spPr>
        <p:txBody>
          <a:bodyPr wrap="square" rtlCol="0">
            <a:spAutoFit/>
          </a:bodyPr>
          <a:lstStyle/>
          <a:p>
            <a:r>
              <a:rPr lang="sk-SK" sz="3200" b="1" dirty="0">
                <a:solidFill>
                  <a:schemeClr val="tx1"/>
                </a:solidFill>
                <a:latin typeface="Barlow Condensed SemiBold" charset="0"/>
              </a:rPr>
              <a:t>3</a:t>
            </a:r>
          </a:p>
        </p:txBody>
      </p:sp>
      <p:sp>
        <p:nvSpPr>
          <p:cNvPr id="33" name="BlokTextu 32"/>
          <p:cNvSpPr txBox="1"/>
          <p:nvPr/>
        </p:nvSpPr>
        <p:spPr>
          <a:xfrm>
            <a:off x="3575050" y="2266950"/>
            <a:ext cx="304800" cy="584775"/>
          </a:xfrm>
          <a:prstGeom prst="rect">
            <a:avLst/>
          </a:prstGeom>
          <a:noFill/>
        </p:spPr>
        <p:txBody>
          <a:bodyPr wrap="square" rtlCol="0">
            <a:spAutoFit/>
          </a:bodyPr>
          <a:lstStyle/>
          <a:p>
            <a:r>
              <a:rPr lang="sk-SK" sz="3200" b="1" dirty="0">
                <a:solidFill>
                  <a:schemeClr val="tx1"/>
                </a:solidFill>
                <a:latin typeface="Barlow Condensed SemiBold" charset="0"/>
              </a:rPr>
              <a:t>2</a:t>
            </a:r>
          </a:p>
        </p:txBody>
      </p:sp>
    </p:spTree>
  </p:cSld>
  <p:clrMapOvr>
    <a:masterClrMapping/>
  </p:clrMapOvr>
  <p:transition spd="slow">
    <p:cover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6"/>
          <p:cNvSpPr txBox="1">
            <a:spLocks noGrp="1"/>
          </p:cNvSpPr>
          <p:nvPr>
            <p:ph type="ctrTitle"/>
          </p:nvPr>
        </p:nvSpPr>
        <p:spPr>
          <a:xfrm>
            <a:off x="4703600" y="34210"/>
            <a:ext cx="37899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AU" dirty="0"/>
              <a:t>1. </a:t>
            </a:r>
            <a:r>
              <a:rPr lang="sk-SK" dirty="0"/>
              <a:t>Týždeň - aktualizované</a:t>
            </a:r>
            <a:endParaRPr dirty="0"/>
          </a:p>
        </p:txBody>
      </p:sp>
      <p:sp>
        <p:nvSpPr>
          <p:cNvPr id="376" name="Google Shape;376;p16"/>
          <p:cNvSpPr txBox="1">
            <a:spLocks noGrp="1"/>
          </p:cNvSpPr>
          <p:nvPr>
            <p:ph type="ctrTitle" idx="4294967295"/>
          </p:nvPr>
        </p:nvSpPr>
        <p:spPr>
          <a:xfrm>
            <a:off x="0" y="747713"/>
            <a:ext cx="598488"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rPr>
              <a:t>01</a:t>
            </a:r>
            <a:endParaRPr>
              <a:solidFill>
                <a:srgbClr val="FFFFFF"/>
              </a:solidFill>
            </a:endParaRPr>
          </a:p>
        </p:txBody>
      </p:sp>
      <p:sp>
        <p:nvSpPr>
          <p:cNvPr id="386" name="Google Shape;386;p16"/>
          <p:cNvSpPr txBox="1">
            <a:spLocks noGrp="1"/>
          </p:cNvSpPr>
          <p:nvPr>
            <p:ph type="ctrTitle" idx="4294967295"/>
          </p:nvPr>
        </p:nvSpPr>
        <p:spPr>
          <a:xfrm>
            <a:off x="8545513" y="1778000"/>
            <a:ext cx="598487"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FFFFF"/>
                </a:solidFill>
              </a:rPr>
              <a:t>02</a:t>
            </a:r>
            <a:endParaRPr>
              <a:solidFill>
                <a:srgbClr val="FFFFFF"/>
              </a:solidFill>
            </a:endParaRPr>
          </a:p>
        </p:txBody>
      </p:sp>
      <p:sp>
        <p:nvSpPr>
          <p:cNvPr id="387" name="Google Shape;387;p16"/>
          <p:cNvSpPr txBox="1">
            <a:spLocks noGrp="1"/>
          </p:cNvSpPr>
          <p:nvPr>
            <p:ph type="ctrTitle" idx="4294967295"/>
          </p:nvPr>
        </p:nvSpPr>
        <p:spPr>
          <a:xfrm>
            <a:off x="0" y="2795588"/>
            <a:ext cx="598488"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FFFFF"/>
                </a:solidFill>
              </a:rPr>
              <a:t>03</a:t>
            </a:r>
            <a:endParaRPr>
              <a:solidFill>
                <a:srgbClr val="FFFFFF"/>
              </a:solidFill>
            </a:endParaRPr>
          </a:p>
        </p:txBody>
      </p:sp>
      <p:sp>
        <p:nvSpPr>
          <p:cNvPr id="388" name="Google Shape;388;p16"/>
          <p:cNvSpPr txBox="1">
            <a:spLocks noGrp="1"/>
          </p:cNvSpPr>
          <p:nvPr>
            <p:ph type="ctrTitle" idx="4294967295"/>
          </p:nvPr>
        </p:nvSpPr>
        <p:spPr>
          <a:xfrm>
            <a:off x="8545513" y="3806825"/>
            <a:ext cx="598487" cy="577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FFFFFF"/>
                </a:solidFill>
              </a:rPr>
              <a:t>04</a:t>
            </a:r>
            <a:endParaRPr>
              <a:solidFill>
                <a:srgbClr val="FFFFFF"/>
              </a:solidFill>
            </a:endParaRPr>
          </a:p>
        </p:txBody>
      </p:sp>
      <p:sp>
        <p:nvSpPr>
          <p:cNvPr id="389" name="Google Shape;389;p16"/>
          <p:cNvSpPr txBox="1">
            <a:spLocks noGrp="1"/>
          </p:cNvSpPr>
          <p:nvPr>
            <p:ph type="subTitle" idx="4294967295"/>
          </p:nvPr>
        </p:nvSpPr>
        <p:spPr>
          <a:xfrm>
            <a:off x="4587050" y="580000"/>
            <a:ext cx="2533650" cy="57785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sz="1000" dirty="0"/>
              <a:t/>
            </a:r>
            <a:br>
              <a:rPr lang="es" sz="1000" dirty="0"/>
            </a:br>
            <a:r>
              <a:rPr lang="sk-SK" sz="1000" b="1" dirty="0"/>
              <a:t>Výber nástroja na realizáciu projektu </a:t>
            </a:r>
            <a:r>
              <a:rPr lang="sk-SK" sz="1000" dirty="0"/>
              <a:t>- rozhodli sme sa realizovať náš projekt prostredníctvom UNITY.</a:t>
            </a:r>
            <a:endParaRPr sz="1000" dirty="0"/>
          </a:p>
        </p:txBody>
      </p:sp>
      <p:sp>
        <p:nvSpPr>
          <p:cNvPr id="390" name="Google Shape;390;p16"/>
          <p:cNvSpPr txBox="1">
            <a:spLocks noGrp="1"/>
          </p:cNvSpPr>
          <p:nvPr>
            <p:ph type="subTitle" idx="4294967295"/>
          </p:nvPr>
        </p:nvSpPr>
        <p:spPr>
          <a:xfrm>
            <a:off x="660400" y="1480730"/>
            <a:ext cx="4064781" cy="541338"/>
          </a:xfrm>
          <a:prstGeom prst="rect">
            <a:avLst/>
          </a:prstGeom>
        </p:spPr>
        <p:txBody>
          <a:bodyPr spcFirstLastPara="1" wrap="square" lIns="91425" tIns="91425" rIns="91425" bIns="91425" anchor="t" anchorCtr="0">
            <a:noAutofit/>
          </a:bodyPr>
          <a:lstStyle/>
          <a:p>
            <a:pPr marL="0" indent="0" algn="r">
              <a:spcBef>
                <a:spcPts val="1600"/>
              </a:spcBef>
              <a:spcAft>
                <a:spcPts val="1600"/>
              </a:spcAft>
              <a:buNone/>
            </a:pPr>
            <a:r>
              <a:rPr lang="sk-SK" sz="1000" b="1" dirty="0"/>
              <a:t>Výber pozadia, práca na dizajne aplikácie – </a:t>
            </a:r>
            <a:r>
              <a:rPr lang="sk-SK" sz="1000" dirty="0"/>
              <a:t> menšou inšpiráciou na internete sme sa rozhodli pre dizajn našej aplikácie a začali pracovať na jeho jednotlivých súčastiach</a:t>
            </a:r>
          </a:p>
          <a:p>
            <a:pPr marL="0" lvl="0" indent="0" algn="r" rtl="0">
              <a:spcBef>
                <a:spcPts val="1600"/>
              </a:spcBef>
              <a:spcAft>
                <a:spcPts val="1600"/>
              </a:spcAft>
              <a:buNone/>
            </a:pPr>
            <a:endParaRPr lang="sk-SK" sz="1000" dirty="0"/>
          </a:p>
        </p:txBody>
      </p:sp>
      <p:sp>
        <p:nvSpPr>
          <p:cNvPr id="391" name="Google Shape;391;p16"/>
          <p:cNvSpPr txBox="1">
            <a:spLocks noGrp="1"/>
          </p:cNvSpPr>
          <p:nvPr>
            <p:ph type="subTitle" idx="4294967295"/>
          </p:nvPr>
        </p:nvSpPr>
        <p:spPr>
          <a:xfrm>
            <a:off x="4606925" y="2492375"/>
            <a:ext cx="3324225" cy="57785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sk-SK" sz="1000" b="1" dirty="0"/>
              <a:t>Práca na prvotnom koncepte – </a:t>
            </a:r>
            <a:r>
              <a:rPr lang="sk-SK" sz="1000" dirty="0"/>
              <a:t>vytvorili sme hráča so základnými vlastnosťami, a jeho </a:t>
            </a:r>
            <a:r>
              <a:rPr lang="sk-SK" sz="1000" dirty="0" err="1"/>
              <a:t>kontrolérom</a:t>
            </a:r>
            <a:r>
              <a:rPr lang="sk-SK" sz="1000" dirty="0"/>
              <a:t>.</a:t>
            </a:r>
          </a:p>
          <a:p>
            <a:pPr marL="0" lvl="0" indent="0" algn="l" rtl="0">
              <a:spcBef>
                <a:spcPts val="1600"/>
              </a:spcBef>
              <a:spcAft>
                <a:spcPts val="1600"/>
              </a:spcAft>
              <a:buNone/>
            </a:pPr>
            <a:endParaRPr sz="1000" b="1" dirty="0"/>
          </a:p>
        </p:txBody>
      </p:sp>
      <p:sp>
        <p:nvSpPr>
          <p:cNvPr id="392" name="Google Shape;392;p16"/>
          <p:cNvSpPr txBox="1">
            <a:spLocks noGrp="1"/>
          </p:cNvSpPr>
          <p:nvPr>
            <p:ph type="subTitle" idx="4294967295"/>
          </p:nvPr>
        </p:nvSpPr>
        <p:spPr>
          <a:xfrm>
            <a:off x="2524192" y="3686001"/>
            <a:ext cx="2254250" cy="577850"/>
          </a:xfrm>
          <a:prstGeom prst="rect">
            <a:avLst/>
          </a:prstGeom>
        </p:spPr>
        <p:txBody>
          <a:bodyPr spcFirstLastPara="1" wrap="square" lIns="91425" tIns="91425" rIns="91425" bIns="91425" anchor="t" anchorCtr="0">
            <a:noAutofit/>
          </a:bodyPr>
          <a:lstStyle/>
          <a:p>
            <a:pPr marL="0" lvl="0" indent="0" algn="r" rtl="0">
              <a:spcBef>
                <a:spcPts val="1600"/>
              </a:spcBef>
              <a:spcAft>
                <a:spcPts val="1600"/>
              </a:spcAft>
              <a:buNone/>
            </a:pPr>
            <a:r>
              <a:rPr lang="sk-SK" sz="1000" b="1" dirty="0"/>
              <a:t>Zosumarizovanie základných funkcionalít </a:t>
            </a:r>
            <a:r>
              <a:rPr lang="sk-SK" sz="1000" dirty="0"/>
              <a:t>– Rozdelili sme si úlohy, naplánovali ďalší týždeň a špecifikovali 1. šprint</a:t>
            </a:r>
            <a:r>
              <a:rPr lang="sk-SK" sz="1000" b="1" dirty="0"/>
              <a:t>. </a:t>
            </a:r>
            <a:endParaRPr sz="1000" b="1" dirty="0"/>
          </a:p>
        </p:txBody>
      </p:sp>
      <p:grpSp>
        <p:nvGrpSpPr>
          <p:cNvPr id="371" name="Google Shape;371;p16"/>
          <p:cNvGrpSpPr/>
          <p:nvPr/>
        </p:nvGrpSpPr>
        <p:grpSpPr>
          <a:xfrm>
            <a:off x="3104037" y="468450"/>
            <a:ext cx="3051030" cy="4206676"/>
            <a:chOff x="2772462" y="468450"/>
            <a:chExt cx="3051030" cy="4206676"/>
          </a:xfrm>
        </p:grpSpPr>
        <p:cxnSp>
          <p:nvCxnSpPr>
            <p:cNvPr id="372" name="Google Shape;372;p16"/>
            <p:cNvCxnSpPr/>
            <p:nvPr/>
          </p:nvCxnSpPr>
          <p:spPr>
            <a:xfrm>
              <a:off x="4492801" y="4117775"/>
              <a:ext cx="449700" cy="0"/>
            </a:xfrm>
            <a:prstGeom prst="straightConnector1">
              <a:avLst/>
            </a:prstGeom>
            <a:noFill/>
            <a:ln w="19050" cap="flat" cmpd="sng">
              <a:solidFill>
                <a:schemeClr val="accent2"/>
              </a:solidFill>
              <a:prstDash val="solid"/>
              <a:round/>
              <a:headEnd type="oval" w="med" len="med"/>
              <a:tailEnd type="none" w="med" len="med"/>
            </a:ln>
            <a:effectLst>
              <a:outerShdw blurRad="57150" dist="19050" dir="5400000" algn="bl" rotWithShape="0">
                <a:srgbClr val="000000">
                  <a:alpha val="50000"/>
                </a:srgbClr>
              </a:outerShdw>
            </a:effectLst>
          </p:spPr>
        </p:cxnSp>
        <p:cxnSp>
          <p:nvCxnSpPr>
            <p:cNvPr id="373" name="Google Shape;373;p16"/>
            <p:cNvCxnSpPr/>
            <p:nvPr/>
          </p:nvCxnSpPr>
          <p:spPr>
            <a:xfrm>
              <a:off x="3642651" y="3087200"/>
              <a:ext cx="449700" cy="0"/>
            </a:xfrm>
            <a:prstGeom prst="straightConnector1">
              <a:avLst/>
            </a:prstGeom>
            <a:noFill/>
            <a:ln w="19050" cap="flat" cmpd="sng">
              <a:solidFill>
                <a:schemeClr val="accent2"/>
              </a:solidFill>
              <a:prstDash val="solid"/>
              <a:round/>
              <a:headEnd type="none" w="med" len="med"/>
              <a:tailEnd type="oval" w="med" len="med"/>
            </a:ln>
            <a:effectLst>
              <a:outerShdw blurRad="57150" dist="19050" dir="5400000" algn="bl" rotWithShape="0">
                <a:srgbClr val="000000">
                  <a:alpha val="50000"/>
                </a:srgbClr>
              </a:outerShdw>
            </a:effectLst>
          </p:spPr>
        </p:cxnSp>
        <p:cxnSp>
          <p:nvCxnSpPr>
            <p:cNvPr id="374" name="Google Shape;374;p16"/>
            <p:cNvCxnSpPr/>
            <p:nvPr/>
          </p:nvCxnSpPr>
          <p:spPr>
            <a:xfrm>
              <a:off x="4492801" y="2066725"/>
              <a:ext cx="449700" cy="0"/>
            </a:xfrm>
            <a:prstGeom prst="straightConnector1">
              <a:avLst/>
            </a:prstGeom>
            <a:noFill/>
            <a:ln w="19050" cap="flat" cmpd="sng">
              <a:solidFill>
                <a:schemeClr val="accent2"/>
              </a:solidFill>
              <a:prstDash val="solid"/>
              <a:round/>
              <a:headEnd type="oval" w="med" len="med"/>
              <a:tailEnd type="none" w="med" len="med"/>
            </a:ln>
            <a:effectLst>
              <a:outerShdw blurRad="57150" dist="19050" dir="5400000" algn="bl" rotWithShape="0">
                <a:srgbClr val="000000">
                  <a:alpha val="50000"/>
                </a:srgbClr>
              </a:outerShdw>
            </a:effectLst>
          </p:spPr>
        </p:cxnSp>
        <p:cxnSp>
          <p:nvCxnSpPr>
            <p:cNvPr id="375" name="Google Shape;375;p16"/>
            <p:cNvCxnSpPr>
              <a:stCxn id="376" idx="3"/>
            </p:cNvCxnSpPr>
            <p:nvPr/>
          </p:nvCxnSpPr>
          <p:spPr>
            <a:xfrm>
              <a:off x="3642651" y="1036150"/>
              <a:ext cx="449700" cy="0"/>
            </a:xfrm>
            <a:prstGeom prst="straightConnector1">
              <a:avLst/>
            </a:prstGeom>
            <a:noFill/>
            <a:ln w="19050" cap="flat" cmpd="sng">
              <a:solidFill>
                <a:schemeClr val="accent2"/>
              </a:solidFill>
              <a:prstDash val="solid"/>
              <a:round/>
              <a:headEnd type="none" w="med" len="med"/>
              <a:tailEnd type="oval" w="med" len="med"/>
            </a:ln>
            <a:effectLst>
              <a:outerShdw blurRad="57150" dist="19050" dir="5400000" algn="bl" rotWithShape="0">
                <a:srgbClr val="000000">
                  <a:alpha val="50000"/>
                </a:srgbClr>
              </a:outerShdw>
            </a:effectLst>
          </p:spPr>
        </p:cxnSp>
        <p:sp>
          <p:nvSpPr>
            <p:cNvPr id="377" name="Google Shape;377;p16"/>
            <p:cNvSpPr/>
            <p:nvPr/>
          </p:nvSpPr>
          <p:spPr>
            <a:xfrm>
              <a:off x="2772462" y="468450"/>
              <a:ext cx="3051030" cy="4206676"/>
            </a:xfrm>
            <a:custGeom>
              <a:avLst/>
              <a:gdLst/>
              <a:ahLst/>
              <a:cxnLst/>
              <a:rect l="l" t="t" r="r" b="b"/>
              <a:pathLst>
                <a:path w="123536" h="170328" extrusionOk="0">
                  <a:moveTo>
                    <a:pt x="23585" y="1"/>
                  </a:moveTo>
                  <a:cubicBezTo>
                    <a:pt x="10527" y="1"/>
                    <a:pt x="1" y="10552"/>
                    <a:pt x="1" y="23610"/>
                  </a:cubicBezTo>
                  <a:cubicBezTo>
                    <a:pt x="1" y="36642"/>
                    <a:pt x="10527" y="47294"/>
                    <a:pt x="23585" y="47294"/>
                  </a:cubicBezTo>
                  <a:lnTo>
                    <a:pt x="99826" y="47294"/>
                  </a:lnTo>
                  <a:cubicBezTo>
                    <a:pt x="109425" y="47294"/>
                    <a:pt x="117269" y="55038"/>
                    <a:pt x="117269" y="64637"/>
                  </a:cubicBezTo>
                  <a:cubicBezTo>
                    <a:pt x="117269" y="74237"/>
                    <a:pt x="109425" y="81981"/>
                    <a:pt x="99926" y="81981"/>
                  </a:cubicBezTo>
                  <a:lnTo>
                    <a:pt x="23585" y="81981"/>
                  </a:lnTo>
                  <a:cubicBezTo>
                    <a:pt x="10527" y="81981"/>
                    <a:pt x="1" y="92633"/>
                    <a:pt x="1" y="105690"/>
                  </a:cubicBezTo>
                  <a:cubicBezTo>
                    <a:pt x="1" y="118723"/>
                    <a:pt x="10527" y="129274"/>
                    <a:pt x="23585" y="129274"/>
                  </a:cubicBezTo>
                  <a:lnTo>
                    <a:pt x="99826" y="129274"/>
                  </a:lnTo>
                  <a:cubicBezTo>
                    <a:pt x="109425" y="129274"/>
                    <a:pt x="117269" y="137119"/>
                    <a:pt x="117269" y="146718"/>
                  </a:cubicBezTo>
                  <a:cubicBezTo>
                    <a:pt x="117269" y="156317"/>
                    <a:pt x="109425" y="164062"/>
                    <a:pt x="99926" y="164062"/>
                  </a:cubicBezTo>
                  <a:cubicBezTo>
                    <a:pt x="98146" y="164062"/>
                    <a:pt x="96793" y="165515"/>
                    <a:pt x="96793" y="167194"/>
                  </a:cubicBezTo>
                  <a:cubicBezTo>
                    <a:pt x="96793" y="168974"/>
                    <a:pt x="98146" y="170327"/>
                    <a:pt x="99926" y="170327"/>
                  </a:cubicBezTo>
                  <a:cubicBezTo>
                    <a:pt x="112883" y="170327"/>
                    <a:pt x="123535" y="159776"/>
                    <a:pt x="123535" y="146718"/>
                  </a:cubicBezTo>
                  <a:cubicBezTo>
                    <a:pt x="123535" y="133660"/>
                    <a:pt x="112883" y="123009"/>
                    <a:pt x="99826" y="123009"/>
                  </a:cubicBezTo>
                  <a:lnTo>
                    <a:pt x="23585" y="123009"/>
                  </a:lnTo>
                  <a:cubicBezTo>
                    <a:pt x="13986" y="123009"/>
                    <a:pt x="6266" y="115289"/>
                    <a:pt x="6266" y="105690"/>
                  </a:cubicBezTo>
                  <a:cubicBezTo>
                    <a:pt x="6266" y="96066"/>
                    <a:pt x="13986" y="88247"/>
                    <a:pt x="23585" y="88247"/>
                  </a:cubicBezTo>
                  <a:lnTo>
                    <a:pt x="99926" y="88247"/>
                  </a:lnTo>
                  <a:cubicBezTo>
                    <a:pt x="112883" y="88247"/>
                    <a:pt x="123535" y="77695"/>
                    <a:pt x="123535" y="64637"/>
                  </a:cubicBezTo>
                  <a:cubicBezTo>
                    <a:pt x="123535" y="51580"/>
                    <a:pt x="112883" y="41028"/>
                    <a:pt x="99826" y="41028"/>
                  </a:cubicBezTo>
                  <a:lnTo>
                    <a:pt x="23585" y="41028"/>
                  </a:lnTo>
                  <a:cubicBezTo>
                    <a:pt x="13986" y="41028"/>
                    <a:pt x="6266" y="33209"/>
                    <a:pt x="6266" y="23610"/>
                  </a:cubicBezTo>
                  <a:cubicBezTo>
                    <a:pt x="6266" y="13986"/>
                    <a:pt x="13986" y="6266"/>
                    <a:pt x="23585" y="6266"/>
                  </a:cubicBezTo>
                  <a:lnTo>
                    <a:pt x="42181" y="6266"/>
                  </a:lnTo>
                  <a:cubicBezTo>
                    <a:pt x="43961" y="6266"/>
                    <a:pt x="45314" y="4813"/>
                    <a:pt x="45314" y="3133"/>
                  </a:cubicBezTo>
                  <a:cubicBezTo>
                    <a:pt x="45314" y="1354"/>
                    <a:pt x="43961" y="1"/>
                    <a:pt x="42181" y="1"/>
                  </a:cubicBezTo>
                  <a:close/>
                </a:path>
              </a:pathLst>
            </a:custGeom>
            <a:solidFill>
              <a:schemeClr val="l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2887250" y="580000"/>
              <a:ext cx="912300" cy="912300"/>
            </a:xfrm>
            <a:prstGeom prst="ellipse">
              <a:avLst/>
            </a:prstGeom>
            <a:solidFill>
              <a:schemeClr val="accen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4785602" y="1610567"/>
              <a:ext cx="912300" cy="912300"/>
            </a:xfrm>
            <a:prstGeom prst="ellipse">
              <a:avLst/>
            </a:prstGeom>
            <a:solidFill>
              <a:schemeClr val="accen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2887250" y="2628386"/>
              <a:ext cx="912300" cy="912300"/>
            </a:xfrm>
            <a:prstGeom prst="ellipse">
              <a:avLst/>
            </a:prstGeom>
            <a:solidFill>
              <a:schemeClr val="accen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4785602" y="3639878"/>
              <a:ext cx="912300" cy="912300"/>
            </a:xfrm>
            <a:prstGeom prst="ellipse">
              <a:avLst/>
            </a:prstGeom>
            <a:solidFill>
              <a:schemeClr val="accent2"/>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3003800" y="696550"/>
              <a:ext cx="679200" cy="679200"/>
            </a:xfrm>
            <a:prstGeom prst="ellipse">
              <a:avLst/>
            </a:prstGeom>
            <a:solidFill>
              <a:schemeClr val="accent5"/>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4902150" y="3756437"/>
              <a:ext cx="679200" cy="679200"/>
            </a:xfrm>
            <a:prstGeom prst="ellipse">
              <a:avLst/>
            </a:prstGeom>
            <a:solidFill>
              <a:schemeClr val="accent5"/>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4902162" y="1727113"/>
              <a:ext cx="679200" cy="679200"/>
            </a:xfrm>
            <a:prstGeom prst="ellipse">
              <a:avLst/>
            </a:prstGeom>
            <a:solidFill>
              <a:schemeClr val="accent5"/>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3003800" y="2744925"/>
              <a:ext cx="679200" cy="679200"/>
            </a:xfrm>
            <a:prstGeom prst="ellipse">
              <a:avLst/>
            </a:prstGeom>
            <a:solidFill>
              <a:schemeClr val="accent5"/>
            </a:solidFill>
            <a:ln>
              <a:noFill/>
            </a:ln>
            <a:effectLst>
              <a:outerShdw blurRad="57150" dist="19050" dir="5400000" algn="bl" rotWithShape="0">
                <a:srgbClr val="0C2E3A">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BlokTextu 24"/>
          <p:cNvSpPr txBox="1"/>
          <p:nvPr/>
        </p:nvSpPr>
        <p:spPr>
          <a:xfrm>
            <a:off x="3517900" y="717550"/>
            <a:ext cx="285750" cy="584775"/>
          </a:xfrm>
          <a:prstGeom prst="rect">
            <a:avLst/>
          </a:prstGeom>
          <a:noFill/>
        </p:spPr>
        <p:txBody>
          <a:bodyPr wrap="square" rtlCol="0">
            <a:spAutoFit/>
          </a:bodyPr>
          <a:lstStyle/>
          <a:p>
            <a:r>
              <a:rPr lang="sk-SK" sz="3200" b="1" dirty="0">
                <a:solidFill>
                  <a:schemeClr val="tx1"/>
                </a:solidFill>
                <a:latin typeface="Barlow Condensed SemiBold" charset="0"/>
              </a:rPr>
              <a:t>1</a:t>
            </a:r>
          </a:p>
        </p:txBody>
      </p:sp>
      <p:sp>
        <p:nvSpPr>
          <p:cNvPr id="26" name="BlokTextu 25"/>
          <p:cNvSpPr txBox="1"/>
          <p:nvPr/>
        </p:nvSpPr>
        <p:spPr>
          <a:xfrm>
            <a:off x="5403850" y="1746250"/>
            <a:ext cx="298450" cy="584775"/>
          </a:xfrm>
          <a:prstGeom prst="rect">
            <a:avLst/>
          </a:prstGeom>
          <a:noFill/>
        </p:spPr>
        <p:txBody>
          <a:bodyPr wrap="square" rtlCol="0">
            <a:spAutoFit/>
          </a:bodyPr>
          <a:lstStyle/>
          <a:p>
            <a:r>
              <a:rPr lang="sk-SK" sz="3200" b="1" dirty="0">
                <a:solidFill>
                  <a:schemeClr val="tx1"/>
                </a:solidFill>
                <a:latin typeface="Barlow Condensed SemiBold" charset="0"/>
              </a:rPr>
              <a:t>2</a:t>
            </a:r>
          </a:p>
        </p:txBody>
      </p:sp>
      <p:sp>
        <p:nvSpPr>
          <p:cNvPr id="27" name="BlokTextu 26"/>
          <p:cNvSpPr txBox="1"/>
          <p:nvPr/>
        </p:nvSpPr>
        <p:spPr>
          <a:xfrm>
            <a:off x="3505200" y="2794000"/>
            <a:ext cx="292100" cy="584775"/>
          </a:xfrm>
          <a:prstGeom prst="rect">
            <a:avLst/>
          </a:prstGeom>
          <a:noFill/>
        </p:spPr>
        <p:txBody>
          <a:bodyPr wrap="square" rtlCol="0">
            <a:spAutoFit/>
          </a:bodyPr>
          <a:lstStyle/>
          <a:p>
            <a:r>
              <a:rPr lang="sk-SK" sz="3200" b="1" dirty="0">
                <a:solidFill>
                  <a:schemeClr val="tx1"/>
                </a:solidFill>
                <a:latin typeface="Barlow Condensed SemiBold" charset="0"/>
              </a:rPr>
              <a:t>3</a:t>
            </a:r>
          </a:p>
        </p:txBody>
      </p:sp>
      <p:sp>
        <p:nvSpPr>
          <p:cNvPr id="28" name="BlokTextu 27"/>
          <p:cNvSpPr txBox="1"/>
          <p:nvPr/>
        </p:nvSpPr>
        <p:spPr>
          <a:xfrm>
            <a:off x="5384800" y="3803650"/>
            <a:ext cx="279400" cy="584775"/>
          </a:xfrm>
          <a:prstGeom prst="rect">
            <a:avLst/>
          </a:prstGeom>
          <a:noFill/>
        </p:spPr>
        <p:txBody>
          <a:bodyPr wrap="square" rtlCol="0">
            <a:spAutoFit/>
          </a:bodyPr>
          <a:lstStyle/>
          <a:p>
            <a:r>
              <a:rPr lang="sk-SK" sz="3200" b="1" dirty="0">
                <a:solidFill>
                  <a:schemeClr val="tx1"/>
                </a:solidFill>
                <a:latin typeface="Barlow Condensed SemiBold" charset="0"/>
              </a:rPr>
              <a:t>4</a:t>
            </a:r>
          </a:p>
        </p:txBody>
      </p:sp>
    </p:spTree>
  </p:cSld>
  <p:clrMapOvr>
    <a:masterClrMapping/>
  </p:clrMapOvr>
  <p:transition spd="slow">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
          <p:cNvSpPr txBox="1">
            <a:spLocks noGrp="1"/>
          </p:cNvSpPr>
          <p:nvPr>
            <p:ph type="ctrTitle"/>
          </p:nvPr>
        </p:nvSpPr>
        <p:spPr>
          <a:xfrm>
            <a:off x="266501" y="468450"/>
            <a:ext cx="80955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sk-SK"/>
              <a:t>2.Týždeň</a:t>
            </a:r>
            <a:br>
              <a:rPr lang="sk-SK"/>
            </a:br>
            <a:r>
              <a:rPr lang="sk-SK" sz="1600">
                <a:solidFill>
                  <a:schemeClr val="accent1"/>
                </a:solidFill>
              </a:rPr>
              <a:t>05.04-12.04</a:t>
            </a:r>
            <a:endParaRPr/>
          </a:p>
        </p:txBody>
      </p:sp>
      <p:sp>
        <p:nvSpPr>
          <p:cNvPr id="442" name="Google Shape;442;p7"/>
          <p:cNvSpPr txBox="1">
            <a:spLocks noGrp="1"/>
          </p:cNvSpPr>
          <p:nvPr>
            <p:ph type="ctrTitle" idx="4294967295"/>
          </p:nvPr>
        </p:nvSpPr>
        <p:spPr>
          <a:xfrm>
            <a:off x="0" y="2344738"/>
            <a:ext cx="712788" cy="45243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Barlow Condensed SemiBold"/>
              <a:buNone/>
            </a:pPr>
            <a:r>
              <a:rPr lang="sk-SK" sz="2400" b="0" i="0" u="none" strike="noStrike" cap="none">
                <a:solidFill>
                  <a:srgbClr val="FFFFFF"/>
                </a:solidFill>
                <a:latin typeface="Barlow Condensed SemiBold"/>
                <a:ea typeface="Barlow Condensed SemiBold"/>
                <a:cs typeface="Barlow Condensed SemiBold"/>
                <a:sym typeface="Barlow Condensed SemiBold"/>
              </a:rPr>
              <a:t>01</a:t>
            </a:r>
            <a:endParaRPr sz="2400" b="0" i="0" u="none" strike="noStrike" cap="none">
              <a:solidFill>
                <a:srgbClr val="FFFFFF"/>
              </a:solidFill>
              <a:latin typeface="Barlow Condensed SemiBold"/>
              <a:ea typeface="Barlow Condensed SemiBold"/>
              <a:cs typeface="Barlow Condensed SemiBold"/>
              <a:sym typeface="Barlow Condensed SemiBold"/>
            </a:endParaRPr>
          </a:p>
        </p:txBody>
      </p:sp>
      <p:sp>
        <p:nvSpPr>
          <p:cNvPr id="443" name="Google Shape;443;p7"/>
          <p:cNvSpPr txBox="1">
            <a:spLocks noGrp="1"/>
          </p:cNvSpPr>
          <p:nvPr>
            <p:ph type="ctrTitle" idx="4294967295"/>
          </p:nvPr>
        </p:nvSpPr>
        <p:spPr>
          <a:xfrm>
            <a:off x="0" y="2333625"/>
            <a:ext cx="712788" cy="45085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Barlow Condensed SemiBold"/>
              <a:buNone/>
            </a:pPr>
            <a:r>
              <a:rPr lang="sk-SK" sz="2400" b="0" i="0" u="none" strike="noStrike" cap="none">
                <a:solidFill>
                  <a:srgbClr val="FFFFFF"/>
                </a:solidFill>
                <a:latin typeface="Barlow Condensed SemiBold"/>
                <a:ea typeface="Barlow Condensed SemiBold"/>
                <a:cs typeface="Barlow Condensed SemiBold"/>
                <a:sym typeface="Barlow Condensed SemiBold"/>
              </a:rPr>
              <a:t>02</a:t>
            </a:r>
            <a:endParaRPr sz="2400" b="0" i="0" u="none" strike="noStrike" cap="none">
              <a:solidFill>
                <a:srgbClr val="FFFFFF"/>
              </a:solidFill>
              <a:latin typeface="Barlow Condensed SemiBold"/>
              <a:ea typeface="Barlow Condensed SemiBold"/>
              <a:cs typeface="Barlow Condensed SemiBold"/>
              <a:sym typeface="Barlow Condensed SemiBold"/>
            </a:endParaRPr>
          </a:p>
        </p:txBody>
      </p:sp>
      <p:sp>
        <p:nvSpPr>
          <p:cNvPr id="444" name="Google Shape;444;p7"/>
          <p:cNvSpPr txBox="1">
            <a:spLocks noGrp="1"/>
          </p:cNvSpPr>
          <p:nvPr>
            <p:ph type="ctrTitle" idx="4294967295"/>
          </p:nvPr>
        </p:nvSpPr>
        <p:spPr>
          <a:xfrm>
            <a:off x="8431213" y="2344738"/>
            <a:ext cx="712787" cy="45243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Barlow Condensed SemiBold"/>
              <a:buNone/>
            </a:pPr>
            <a:r>
              <a:rPr lang="sk-SK" sz="2400" b="0" i="0" u="none" strike="noStrike" cap="none">
                <a:solidFill>
                  <a:srgbClr val="FFFFFF"/>
                </a:solidFill>
                <a:latin typeface="Barlow Condensed SemiBold"/>
                <a:ea typeface="Barlow Condensed SemiBold"/>
                <a:cs typeface="Barlow Condensed SemiBold"/>
                <a:sym typeface="Barlow Condensed SemiBold"/>
              </a:rPr>
              <a:t>03</a:t>
            </a:r>
            <a:endParaRPr sz="2400" b="0" i="0" u="none" strike="noStrike" cap="none">
              <a:solidFill>
                <a:srgbClr val="FFFFFF"/>
              </a:solidFill>
              <a:latin typeface="Barlow Condensed SemiBold"/>
              <a:ea typeface="Barlow Condensed SemiBold"/>
              <a:cs typeface="Barlow Condensed SemiBold"/>
              <a:sym typeface="Barlow Condensed SemiBold"/>
            </a:endParaRPr>
          </a:p>
        </p:txBody>
      </p:sp>
      <p:sp>
        <p:nvSpPr>
          <p:cNvPr id="445" name="Google Shape;445;p7"/>
          <p:cNvSpPr txBox="1">
            <a:spLocks noGrp="1"/>
          </p:cNvSpPr>
          <p:nvPr>
            <p:ph type="ctrTitle" idx="4294967295"/>
          </p:nvPr>
        </p:nvSpPr>
        <p:spPr>
          <a:xfrm>
            <a:off x="8431213" y="2333625"/>
            <a:ext cx="712787" cy="45243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800"/>
              <a:buFont typeface="Barlow Condensed SemiBold"/>
              <a:buNone/>
            </a:pPr>
            <a:r>
              <a:rPr lang="sk-SK" sz="2400" b="0" i="0" u="none" strike="noStrike" cap="none">
                <a:solidFill>
                  <a:srgbClr val="FFFFFF"/>
                </a:solidFill>
                <a:latin typeface="Barlow Condensed SemiBold"/>
                <a:ea typeface="Barlow Condensed SemiBold"/>
                <a:cs typeface="Barlow Condensed SemiBold"/>
                <a:sym typeface="Barlow Condensed SemiBold"/>
              </a:rPr>
              <a:t>04</a:t>
            </a:r>
            <a:endParaRPr sz="2400" b="0" i="0" u="none" strike="noStrike" cap="none">
              <a:solidFill>
                <a:srgbClr val="FFFFFF"/>
              </a:solidFill>
              <a:latin typeface="Barlow Condensed SemiBold"/>
              <a:ea typeface="Barlow Condensed SemiBold"/>
              <a:cs typeface="Barlow Condensed SemiBold"/>
              <a:sym typeface="Barlow Condensed SemiBold"/>
            </a:endParaRPr>
          </a:p>
        </p:txBody>
      </p:sp>
      <p:sp>
        <p:nvSpPr>
          <p:cNvPr id="446" name="Google Shape;446;p7"/>
          <p:cNvSpPr txBox="1">
            <a:spLocks noGrp="1"/>
          </p:cNvSpPr>
          <p:nvPr>
            <p:ph type="subTitle" idx="4294967295"/>
          </p:nvPr>
        </p:nvSpPr>
        <p:spPr>
          <a:xfrm>
            <a:off x="4314251" y="1135281"/>
            <a:ext cx="2055812"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Dobrovičová</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Dizajn pozadia, grafická úprava</a:t>
            </a:r>
            <a:endParaRPr sz="1000" b="0" i="0" u="none" strike="noStrike" cap="none">
              <a:solidFill>
                <a:schemeClr val="lt1"/>
              </a:solidFill>
              <a:latin typeface="Arvo"/>
              <a:ea typeface="Arvo"/>
              <a:cs typeface="Arvo"/>
              <a:sym typeface="Arvo"/>
            </a:endParaRPr>
          </a:p>
        </p:txBody>
      </p:sp>
      <p:sp>
        <p:nvSpPr>
          <p:cNvPr id="447" name="Google Shape;447;p7"/>
          <p:cNvSpPr txBox="1">
            <a:spLocks noGrp="1"/>
          </p:cNvSpPr>
          <p:nvPr>
            <p:ph type="subTitle" idx="4294967295"/>
          </p:nvPr>
        </p:nvSpPr>
        <p:spPr>
          <a:xfrm>
            <a:off x="1117554" y="1139574"/>
            <a:ext cx="2057400"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Dobrovičová</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Dizajn hráča, grafická úprava</a:t>
            </a:r>
            <a:endParaRPr sz="1000" b="0" i="0" u="none" strike="noStrike" cap="none">
              <a:solidFill>
                <a:schemeClr val="lt1"/>
              </a:solidFill>
              <a:latin typeface="Arvo"/>
              <a:ea typeface="Arvo"/>
              <a:cs typeface="Arvo"/>
              <a:sym typeface="Arvo"/>
            </a:endParaRPr>
          </a:p>
        </p:txBody>
      </p:sp>
      <p:sp>
        <p:nvSpPr>
          <p:cNvPr id="448" name="Google Shape;448;p7"/>
          <p:cNvSpPr txBox="1">
            <a:spLocks noGrp="1"/>
          </p:cNvSpPr>
          <p:nvPr>
            <p:ph type="subTitle" idx="4294967295"/>
          </p:nvPr>
        </p:nvSpPr>
        <p:spPr>
          <a:xfrm>
            <a:off x="5777777" y="3465444"/>
            <a:ext cx="2370137"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Dravecká</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Vytvorenie skriptu, ktorý zabezpečí pohyb pozadia, implementácia do Unity</a:t>
            </a:r>
            <a:endParaRPr sz="1000" b="0" i="0" u="none" strike="noStrike" cap="none">
              <a:solidFill>
                <a:schemeClr val="lt1"/>
              </a:solidFill>
              <a:latin typeface="Arvo"/>
              <a:ea typeface="Arvo"/>
              <a:cs typeface="Arvo"/>
              <a:sym typeface="Arvo"/>
            </a:endParaRPr>
          </a:p>
        </p:txBody>
      </p:sp>
      <p:sp>
        <p:nvSpPr>
          <p:cNvPr id="449" name="Google Shape;449;p7"/>
          <p:cNvSpPr txBox="1">
            <a:spLocks noGrp="1"/>
          </p:cNvSpPr>
          <p:nvPr>
            <p:ph type="subTitle" idx="4294967295"/>
          </p:nvPr>
        </p:nvSpPr>
        <p:spPr>
          <a:xfrm>
            <a:off x="2568384" y="3396395"/>
            <a:ext cx="2493963"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Dravecká</a:t>
            </a:r>
            <a:br>
              <a:rPr lang="sk-SK" sz="1000" b="0" i="0" u="none" strike="noStrike" cap="none">
                <a:solidFill>
                  <a:schemeClr val="accent1"/>
                </a:solidFill>
                <a:latin typeface="Arvo"/>
                <a:ea typeface="Arvo"/>
                <a:cs typeface="Arvo"/>
                <a:sym typeface="Arvo"/>
              </a:rPr>
            </a:br>
            <a:r>
              <a:rPr lang="sk-SK" sz="1000" b="0" i="0" u="none" strike="noStrike" cap="none">
                <a:solidFill>
                  <a:schemeClr val="lt1"/>
                </a:solidFill>
                <a:latin typeface="Arvo"/>
                <a:ea typeface="Arvo"/>
                <a:cs typeface="Arvo"/>
                <a:sym typeface="Arvo"/>
              </a:rPr>
              <a:t>Vytvorenie skriptu na ovládanie hráča, implementácia do Unity</a:t>
            </a:r>
            <a:endParaRPr sz="1000" b="0" i="0" u="none" strike="noStrike" cap="none">
              <a:solidFill>
                <a:schemeClr val="lt1"/>
              </a:solidFill>
              <a:latin typeface="Arvo"/>
              <a:ea typeface="Arvo"/>
              <a:cs typeface="Arvo"/>
              <a:sym typeface="Arvo"/>
            </a:endParaRPr>
          </a:p>
        </p:txBody>
      </p:sp>
      <p:grpSp>
        <p:nvGrpSpPr>
          <p:cNvPr id="450" name="Google Shape;450;p7"/>
          <p:cNvGrpSpPr/>
          <p:nvPr/>
        </p:nvGrpSpPr>
        <p:grpSpPr>
          <a:xfrm>
            <a:off x="1750054" y="1891498"/>
            <a:ext cx="5608992" cy="1328284"/>
            <a:chOff x="2218050" y="2014360"/>
            <a:chExt cx="4707900" cy="1114800"/>
          </a:xfrm>
        </p:grpSpPr>
        <p:cxnSp>
          <p:nvCxnSpPr>
            <p:cNvPr id="451" name="Google Shape;451;p7"/>
            <p:cNvCxnSpPr>
              <a:stCxn id="452" idx="2"/>
              <a:endCxn id="453" idx="6"/>
            </p:cNvCxnSpPr>
            <p:nvPr/>
          </p:nvCxnSpPr>
          <p:spPr>
            <a:xfrm>
              <a:off x="2303019" y="2587811"/>
              <a:ext cx="4538100" cy="0"/>
            </a:xfrm>
            <a:prstGeom prst="straightConnector1">
              <a:avLst/>
            </a:prstGeom>
            <a:noFill/>
            <a:ln w="28575" cap="flat" cmpd="sng">
              <a:solidFill>
                <a:schemeClr val="accent4"/>
              </a:solidFill>
              <a:prstDash val="solid"/>
              <a:round/>
              <a:headEnd type="none" w="sm" len="sm"/>
              <a:tailEnd type="none" w="sm" len="sm"/>
            </a:ln>
            <a:effectLst>
              <a:outerShdw blurRad="57150" dist="19050" dir="5400000" algn="bl" rotWithShape="0">
                <a:srgbClr val="000000">
                  <a:alpha val="49803"/>
                </a:srgbClr>
              </a:outerShdw>
            </a:effectLst>
          </p:spPr>
        </p:cxnSp>
        <p:grpSp>
          <p:nvGrpSpPr>
            <p:cNvPr id="454" name="Google Shape;454;p7"/>
            <p:cNvGrpSpPr/>
            <p:nvPr/>
          </p:nvGrpSpPr>
          <p:grpSpPr>
            <a:xfrm>
              <a:off x="2218050" y="2014361"/>
              <a:ext cx="665100" cy="905930"/>
              <a:chOff x="2218050" y="2014361"/>
              <a:chExt cx="665100" cy="905930"/>
            </a:xfrm>
          </p:grpSpPr>
          <p:cxnSp>
            <p:nvCxnSpPr>
              <p:cNvPr id="455" name="Google Shape;455;p7"/>
              <p:cNvCxnSpPr>
                <a:stCxn id="452" idx="0"/>
              </p:cNvCxnSpPr>
              <p:nvPr/>
            </p:nvCxnSpPr>
            <p:spPr>
              <a:xfrm rot="10800000">
                <a:off x="2550669" y="2014361"/>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456" name="Google Shape;456;p7"/>
              <p:cNvSpPr/>
              <p:nvPr/>
            </p:nvSpPr>
            <p:spPr>
              <a:xfrm>
                <a:off x="2218050" y="2255191"/>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
              <p:cNvSpPr/>
              <p:nvPr/>
            </p:nvSpPr>
            <p:spPr>
              <a:xfrm>
                <a:off x="2303019" y="2340161"/>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7"/>
            <p:cNvGrpSpPr/>
            <p:nvPr/>
          </p:nvGrpSpPr>
          <p:grpSpPr>
            <a:xfrm>
              <a:off x="3565650" y="2255189"/>
              <a:ext cx="665100" cy="873971"/>
              <a:chOff x="3565650" y="2255189"/>
              <a:chExt cx="665100" cy="873971"/>
            </a:xfrm>
          </p:grpSpPr>
          <p:cxnSp>
            <p:nvCxnSpPr>
              <p:cNvPr id="458" name="Google Shape;458;p7"/>
              <p:cNvCxnSpPr>
                <a:stCxn id="459" idx="4"/>
              </p:cNvCxnSpPr>
              <p:nvPr/>
            </p:nvCxnSpPr>
            <p:spPr>
              <a:xfrm>
                <a:off x="38982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460" name="Google Shape;460;p7"/>
              <p:cNvSpPr/>
              <p:nvPr/>
            </p:nvSpPr>
            <p:spPr>
              <a:xfrm>
                <a:off x="35656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7"/>
              <p:cNvSpPr/>
              <p:nvPr/>
            </p:nvSpPr>
            <p:spPr>
              <a:xfrm>
                <a:off x="36506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1" name="Google Shape;461;p7"/>
            <p:cNvGrpSpPr/>
            <p:nvPr/>
          </p:nvGrpSpPr>
          <p:grpSpPr>
            <a:xfrm>
              <a:off x="4913250" y="2014360"/>
              <a:ext cx="665100" cy="905929"/>
              <a:chOff x="4913250" y="2014360"/>
              <a:chExt cx="665100" cy="905929"/>
            </a:xfrm>
          </p:grpSpPr>
          <p:cxnSp>
            <p:nvCxnSpPr>
              <p:cNvPr id="462" name="Google Shape;462;p7"/>
              <p:cNvCxnSpPr>
                <a:stCxn id="463" idx="0"/>
              </p:cNvCxnSpPr>
              <p:nvPr/>
            </p:nvCxnSpPr>
            <p:spPr>
              <a:xfrm rot="10800000">
                <a:off x="5245869" y="2014360"/>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464" name="Google Shape;464;p7"/>
              <p:cNvSpPr/>
              <p:nvPr/>
            </p:nvSpPr>
            <p:spPr>
              <a:xfrm>
                <a:off x="49132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
              <p:cNvSpPr/>
              <p:nvPr/>
            </p:nvSpPr>
            <p:spPr>
              <a:xfrm>
                <a:off x="49982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 name="Google Shape;465;p7"/>
            <p:cNvGrpSpPr/>
            <p:nvPr/>
          </p:nvGrpSpPr>
          <p:grpSpPr>
            <a:xfrm>
              <a:off x="6260850" y="2255189"/>
              <a:ext cx="665100" cy="873971"/>
              <a:chOff x="6260850" y="2255189"/>
              <a:chExt cx="665100" cy="873971"/>
            </a:xfrm>
          </p:grpSpPr>
          <p:cxnSp>
            <p:nvCxnSpPr>
              <p:cNvPr id="466" name="Google Shape;466;p7"/>
              <p:cNvCxnSpPr>
                <a:stCxn id="453" idx="4"/>
              </p:cNvCxnSpPr>
              <p:nvPr/>
            </p:nvCxnSpPr>
            <p:spPr>
              <a:xfrm>
                <a:off x="65934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467" name="Google Shape;467;p7"/>
              <p:cNvSpPr/>
              <p:nvPr/>
            </p:nvSpPr>
            <p:spPr>
              <a:xfrm>
                <a:off x="62608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
              <p:cNvSpPr/>
              <p:nvPr/>
            </p:nvSpPr>
            <p:spPr>
              <a:xfrm>
                <a:off x="63458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68" name="Google Shape;468;p7"/>
          <p:cNvSpPr txBox="1"/>
          <p:nvPr/>
        </p:nvSpPr>
        <p:spPr>
          <a:xfrm>
            <a:off x="2006600" y="2266950"/>
            <a:ext cx="2603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1</a:t>
            </a:r>
            <a:endParaRPr/>
          </a:p>
        </p:txBody>
      </p:sp>
      <p:sp>
        <p:nvSpPr>
          <p:cNvPr id="469" name="Google Shape;469;p7"/>
          <p:cNvSpPr txBox="1"/>
          <p:nvPr/>
        </p:nvSpPr>
        <p:spPr>
          <a:xfrm>
            <a:off x="6775450" y="2260600"/>
            <a:ext cx="2984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4</a:t>
            </a:r>
            <a:endParaRPr/>
          </a:p>
        </p:txBody>
      </p:sp>
      <p:sp>
        <p:nvSpPr>
          <p:cNvPr id="470" name="Google Shape;470;p7"/>
          <p:cNvSpPr txBox="1"/>
          <p:nvPr/>
        </p:nvSpPr>
        <p:spPr>
          <a:xfrm>
            <a:off x="5187950" y="2279650"/>
            <a:ext cx="3111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3</a:t>
            </a:r>
            <a:endParaRPr/>
          </a:p>
        </p:txBody>
      </p:sp>
      <p:sp>
        <p:nvSpPr>
          <p:cNvPr id="471" name="Google Shape;471;p7"/>
          <p:cNvSpPr txBox="1"/>
          <p:nvPr/>
        </p:nvSpPr>
        <p:spPr>
          <a:xfrm>
            <a:off x="3575050" y="2266950"/>
            <a:ext cx="3048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2</a:t>
            </a:r>
            <a:endParaRPr/>
          </a:p>
        </p:txBody>
      </p:sp>
    </p:spTree>
  </p:cSld>
  <p:clrMapOvr>
    <a:masterClrMapping/>
  </p:clrMapOvr>
  <p:transition spd="slow">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6"/>
          <p:cNvSpPr txBox="1">
            <a:spLocks noGrp="1"/>
          </p:cNvSpPr>
          <p:nvPr>
            <p:ph type="ctrTitle"/>
          </p:nvPr>
        </p:nvSpPr>
        <p:spPr>
          <a:xfrm>
            <a:off x="266501" y="468450"/>
            <a:ext cx="8095500" cy="577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000"/>
              <a:buNone/>
            </a:pPr>
            <a:r>
              <a:rPr lang="sk-SK"/>
              <a:t>3.Týždeň</a:t>
            </a:r>
            <a:br>
              <a:rPr lang="sk-SK"/>
            </a:br>
            <a:r>
              <a:rPr lang="sk-SK" sz="1600">
                <a:solidFill>
                  <a:schemeClr val="accent1"/>
                </a:solidFill>
              </a:rPr>
              <a:t>19.04-26.04</a:t>
            </a:r>
            <a:endParaRPr/>
          </a:p>
        </p:txBody>
      </p:sp>
      <p:sp>
        <p:nvSpPr>
          <p:cNvPr id="635" name="Google Shape;635;p16"/>
          <p:cNvSpPr txBox="1">
            <a:spLocks noGrp="1"/>
          </p:cNvSpPr>
          <p:nvPr>
            <p:ph type="subTitle" idx="4294967295"/>
          </p:nvPr>
        </p:nvSpPr>
        <p:spPr>
          <a:xfrm>
            <a:off x="4314251" y="1135281"/>
            <a:ext cx="2055812"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Dobrovičová</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Vytvorenie skriptu na mazanie prekážok</a:t>
            </a:r>
            <a:endParaRPr sz="1000" b="0" i="0" u="none" strike="noStrike" cap="none">
              <a:solidFill>
                <a:schemeClr val="lt1"/>
              </a:solidFill>
              <a:latin typeface="Arvo"/>
              <a:ea typeface="Arvo"/>
              <a:cs typeface="Arvo"/>
              <a:sym typeface="Arvo"/>
            </a:endParaRPr>
          </a:p>
        </p:txBody>
      </p:sp>
      <p:sp>
        <p:nvSpPr>
          <p:cNvPr id="636" name="Google Shape;636;p16"/>
          <p:cNvSpPr txBox="1">
            <a:spLocks noGrp="1"/>
          </p:cNvSpPr>
          <p:nvPr>
            <p:ph type="subTitle" idx="4294967295"/>
          </p:nvPr>
        </p:nvSpPr>
        <p:spPr>
          <a:xfrm>
            <a:off x="1117554" y="1139574"/>
            <a:ext cx="2057400" cy="68738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Dobrovičová</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Dizajn prekážok – kométy, grafická úprava</a:t>
            </a:r>
            <a:endParaRPr/>
          </a:p>
          <a:p>
            <a:pPr marL="0" marR="0" lvl="0" indent="0" algn="ctr" rtl="0">
              <a:lnSpc>
                <a:spcPct val="100000"/>
              </a:lnSpc>
              <a:spcBef>
                <a:spcPts val="1600"/>
              </a:spcBef>
              <a:spcAft>
                <a:spcPts val="1600"/>
              </a:spcAft>
              <a:buClr>
                <a:schemeClr val="lt1"/>
              </a:buClr>
              <a:buSzPts val="1800"/>
              <a:buFont typeface="Arvo"/>
              <a:buNone/>
            </a:pPr>
            <a:endParaRPr sz="1000" b="0" i="0" u="none" strike="noStrike" cap="none">
              <a:solidFill>
                <a:schemeClr val="lt1"/>
              </a:solidFill>
              <a:latin typeface="Arvo"/>
              <a:ea typeface="Arvo"/>
              <a:cs typeface="Arvo"/>
              <a:sym typeface="Arvo"/>
            </a:endParaRPr>
          </a:p>
        </p:txBody>
      </p:sp>
      <p:sp>
        <p:nvSpPr>
          <p:cNvPr id="637" name="Google Shape;637;p16"/>
          <p:cNvSpPr txBox="1">
            <a:spLocks noGrp="1"/>
          </p:cNvSpPr>
          <p:nvPr>
            <p:ph type="subTitle" idx="4294967295"/>
          </p:nvPr>
        </p:nvSpPr>
        <p:spPr>
          <a:xfrm>
            <a:off x="5777777" y="3465444"/>
            <a:ext cx="2370137"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Dravecká</a:t>
            </a:r>
            <a:r>
              <a:rPr lang="sk-SK" sz="1000" b="0" i="0" u="none" strike="noStrike" cap="none">
                <a:solidFill>
                  <a:schemeClr val="lt1"/>
                </a:solidFill>
                <a:latin typeface="Arvo"/>
                <a:ea typeface="Arvo"/>
                <a:cs typeface="Arvo"/>
                <a:sym typeface="Arvo"/>
              </a:rPr>
              <a:t/>
            </a:r>
            <a:br>
              <a:rPr lang="sk-SK" sz="1000" b="0" i="0" u="none" strike="noStrike" cap="none">
                <a:solidFill>
                  <a:schemeClr val="lt1"/>
                </a:solidFill>
                <a:latin typeface="Arvo"/>
                <a:ea typeface="Arvo"/>
                <a:cs typeface="Arvo"/>
                <a:sym typeface="Arvo"/>
              </a:rPr>
            </a:br>
            <a:r>
              <a:rPr lang="sk-SK" sz="1000" b="0" i="0" u="none" strike="noStrike" cap="none">
                <a:solidFill>
                  <a:schemeClr val="lt1"/>
                </a:solidFill>
                <a:latin typeface="Arvo"/>
                <a:ea typeface="Arvo"/>
                <a:cs typeface="Arvo"/>
                <a:sym typeface="Arvo"/>
              </a:rPr>
              <a:t>Vytvorenie Box colliders na ošetrenie pohybu hráča a prekážok mimo hraciu obrazovku</a:t>
            </a:r>
            <a:endParaRPr sz="1000" b="0" i="0" u="none" strike="noStrike" cap="none">
              <a:solidFill>
                <a:schemeClr val="lt1"/>
              </a:solidFill>
              <a:latin typeface="Arvo"/>
              <a:ea typeface="Arvo"/>
              <a:cs typeface="Arvo"/>
              <a:sym typeface="Arvo"/>
            </a:endParaRPr>
          </a:p>
        </p:txBody>
      </p:sp>
      <p:sp>
        <p:nvSpPr>
          <p:cNvPr id="638" name="Google Shape;638;p16"/>
          <p:cNvSpPr txBox="1">
            <a:spLocks noGrp="1"/>
          </p:cNvSpPr>
          <p:nvPr>
            <p:ph type="subTitle" idx="4294967295"/>
          </p:nvPr>
        </p:nvSpPr>
        <p:spPr>
          <a:xfrm>
            <a:off x="2568384" y="3396395"/>
            <a:ext cx="2493963" cy="6889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lt1"/>
              </a:buClr>
              <a:buSzPts val="1800"/>
              <a:buFont typeface="Arvo"/>
              <a:buNone/>
            </a:pPr>
            <a:r>
              <a:rPr lang="sk-SK" sz="1000" b="0" i="0" u="none" strike="noStrike" cap="none">
                <a:solidFill>
                  <a:schemeClr val="accent1"/>
                </a:solidFill>
                <a:latin typeface="Arvo"/>
                <a:ea typeface="Arvo"/>
                <a:cs typeface="Arvo"/>
                <a:sym typeface="Arvo"/>
              </a:rPr>
              <a:t>Simona Dravecká</a:t>
            </a:r>
            <a:br>
              <a:rPr lang="sk-SK" sz="1000" b="0" i="0" u="none" strike="noStrike" cap="none">
                <a:solidFill>
                  <a:schemeClr val="accent1"/>
                </a:solidFill>
                <a:latin typeface="Arvo"/>
                <a:ea typeface="Arvo"/>
                <a:cs typeface="Arvo"/>
                <a:sym typeface="Arvo"/>
              </a:rPr>
            </a:br>
            <a:r>
              <a:rPr lang="sk-SK" sz="1000" b="0" i="0" u="none" strike="noStrike" cap="none">
                <a:solidFill>
                  <a:schemeClr val="lt1"/>
                </a:solidFill>
                <a:latin typeface="Arvo"/>
                <a:ea typeface="Arvo"/>
                <a:cs typeface="Arvo"/>
                <a:sym typeface="Arvo"/>
              </a:rPr>
              <a:t>Vytvorenie skriptu na generovanie prekážok</a:t>
            </a:r>
            <a:endParaRPr sz="1000" b="0" i="0" u="none" strike="noStrike" cap="none">
              <a:solidFill>
                <a:schemeClr val="lt1"/>
              </a:solidFill>
              <a:latin typeface="Arvo"/>
              <a:ea typeface="Arvo"/>
              <a:cs typeface="Arvo"/>
              <a:sym typeface="Arvo"/>
            </a:endParaRPr>
          </a:p>
        </p:txBody>
      </p:sp>
      <p:grpSp>
        <p:nvGrpSpPr>
          <p:cNvPr id="639" name="Google Shape;639;p16"/>
          <p:cNvGrpSpPr/>
          <p:nvPr/>
        </p:nvGrpSpPr>
        <p:grpSpPr>
          <a:xfrm>
            <a:off x="1750054" y="1891498"/>
            <a:ext cx="5608992" cy="1328284"/>
            <a:chOff x="2218050" y="2014360"/>
            <a:chExt cx="4707900" cy="1114800"/>
          </a:xfrm>
        </p:grpSpPr>
        <p:cxnSp>
          <p:nvCxnSpPr>
            <p:cNvPr id="640" name="Google Shape;640;p16"/>
            <p:cNvCxnSpPr>
              <a:cxnSpLocks/>
              <a:stCxn id="644" idx="2"/>
              <a:endCxn id="656" idx="6"/>
            </p:cNvCxnSpPr>
            <p:nvPr/>
          </p:nvCxnSpPr>
          <p:spPr>
            <a:xfrm flipV="1">
              <a:off x="2218050" y="2587739"/>
              <a:ext cx="4707900" cy="2"/>
            </a:xfrm>
            <a:prstGeom prst="straightConnector1">
              <a:avLst/>
            </a:prstGeom>
            <a:noFill/>
            <a:ln w="28575" cap="flat" cmpd="sng">
              <a:solidFill>
                <a:schemeClr val="accent4"/>
              </a:solidFill>
              <a:prstDash val="solid"/>
              <a:round/>
              <a:headEnd type="none" w="sm" len="sm"/>
              <a:tailEnd type="none" w="sm" len="sm"/>
            </a:ln>
            <a:effectLst>
              <a:outerShdw blurRad="57150" dist="19050" dir="5400000" algn="bl" rotWithShape="0">
                <a:srgbClr val="000000">
                  <a:alpha val="49803"/>
                </a:srgbClr>
              </a:outerShdw>
            </a:effectLst>
          </p:spPr>
        </p:cxnSp>
        <p:grpSp>
          <p:nvGrpSpPr>
            <p:cNvPr id="641" name="Google Shape;641;p16"/>
            <p:cNvGrpSpPr/>
            <p:nvPr/>
          </p:nvGrpSpPr>
          <p:grpSpPr>
            <a:xfrm>
              <a:off x="2218050" y="2014361"/>
              <a:ext cx="665100" cy="905930"/>
              <a:chOff x="2218050" y="2014361"/>
              <a:chExt cx="665100" cy="905930"/>
            </a:xfrm>
          </p:grpSpPr>
          <p:cxnSp>
            <p:nvCxnSpPr>
              <p:cNvPr id="642" name="Google Shape;642;p16"/>
              <p:cNvCxnSpPr>
                <a:stCxn id="643" idx="0"/>
              </p:cNvCxnSpPr>
              <p:nvPr/>
            </p:nvCxnSpPr>
            <p:spPr>
              <a:xfrm rot="10800000">
                <a:off x="2550669" y="2014361"/>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644" name="Google Shape;644;p16"/>
              <p:cNvSpPr/>
              <p:nvPr/>
            </p:nvSpPr>
            <p:spPr>
              <a:xfrm>
                <a:off x="2218050" y="2255191"/>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6"/>
              <p:cNvSpPr/>
              <p:nvPr/>
            </p:nvSpPr>
            <p:spPr>
              <a:xfrm>
                <a:off x="2303019" y="2340161"/>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16"/>
            <p:cNvGrpSpPr/>
            <p:nvPr/>
          </p:nvGrpSpPr>
          <p:grpSpPr>
            <a:xfrm>
              <a:off x="3565650" y="2255189"/>
              <a:ext cx="665100" cy="873971"/>
              <a:chOff x="3565650" y="2255189"/>
              <a:chExt cx="665100" cy="873971"/>
            </a:xfrm>
          </p:grpSpPr>
          <p:cxnSp>
            <p:nvCxnSpPr>
              <p:cNvPr id="646" name="Google Shape;646;p16"/>
              <p:cNvCxnSpPr>
                <a:stCxn id="647" idx="4"/>
              </p:cNvCxnSpPr>
              <p:nvPr/>
            </p:nvCxnSpPr>
            <p:spPr>
              <a:xfrm>
                <a:off x="38982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648" name="Google Shape;648;p16"/>
              <p:cNvSpPr/>
              <p:nvPr/>
            </p:nvSpPr>
            <p:spPr>
              <a:xfrm>
                <a:off x="35656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6"/>
              <p:cNvSpPr/>
              <p:nvPr/>
            </p:nvSpPr>
            <p:spPr>
              <a:xfrm>
                <a:off x="36506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16"/>
            <p:cNvGrpSpPr/>
            <p:nvPr/>
          </p:nvGrpSpPr>
          <p:grpSpPr>
            <a:xfrm>
              <a:off x="4913250" y="2014360"/>
              <a:ext cx="665100" cy="905929"/>
              <a:chOff x="4913250" y="2014360"/>
              <a:chExt cx="665100" cy="905929"/>
            </a:xfrm>
          </p:grpSpPr>
          <p:cxnSp>
            <p:nvCxnSpPr>
              <p:cNvPr id="650" name="Google Shape;650;p16"/>
              <p:cNvCxnSpPr>
                <a:stCxn id="651" idx="0"/>
              </p:cNvCxnSpPr>
              <p:nvPr/>
            </p:nvCxnSpPr>
            <p:spPr>
              <a:xfrm rot="10800000">
                <a:off x="5245869" y="2014360"/>
                <a:ext cx="0" cy="3258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652" name="Google Shape;652;p16"/>
              <p:cNvSpPr/>
              <p:nvPr/>
            </p:nvSpPr>
            <p:spPr>
              <a:xfrm>
                <a:off x="49132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6"/>
              <p:cNvSpPr/>
              <p:nvPr/>
            </p:nvSpPr>
            <p:spPr>
              <a:xfrm>
                <a:off x="49982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3" name="Google Shape;653;p16"/>
            <p:cNvGrpSpPr/>
            <p:nvPr/>
          </p:nvGrpSpPr>
          <p:grpSpPr>
            <a:xfrm>
              <a:off x="6260850" y="2255189"/>
              <a:ext cx="665100" cy="873971"/>
              <a:chOff x="6260850" y="2255189"/>
              <a:chExt cx="665100" cy="873971"/>
            </a:xfrm>
          </p:grpSpPr>
          <p:cxnSp>
            <p:nvCxnSpPr>
              <p:cNvPr id="654" name="Google Shape;654;p16"/>
              <p:cNvCxnSpPr>
                <a:stCxn id="655" idx="4"/>
              </p:cNvCxnSpPr>
              <p:nvPr/>
            </p:nvCxnSpPr>
            <p:spPr>
              <a:xfrm>
                <a:off x="6593469" y="2835460"/>
                <a:ext cx="0" cy="293700"/>
              </a:xfrm>
              <a:prstGeom prst="straightConnector1">
                <a:avLst/>
              </a:prstGeom>
              <a:noFill/>
              <a:ln w="19050" cap="flat" cmpd="sng">
                <a:solidFill>
                  <a:schemeClr val="accent4"/>
                </a:solidFill>
                <a:prstDash val="solid"/>
                <a:round/>
                <a:headEnd type="none" w="sm" len="sm"/>
                <a:tailEnd type="oval" w="med" len="med"/>
              </a:ln>
              <a:effectLst>
                <a:outerShdw blurRad="57150" dist="19050" dir="5400000" algn="bl" rotWithShape="0">
                  <a:srgbClr val="000000">
                    <a:alpha val="49803"/>
                  </a:srgbClr>
                </a:outerShdw>
              </a:effectLst>
            </p:spPr>
          </p:cxnSp>
          <p:sp>
            <p:nvSpPr>
              <p:cNvPr id="656" name="Google Shape;656;p16"/>
              <p:cNvSpPr/>
              <p:nvPr/>
            </p:nvSpPr>
            <p:spPr>
              <a:xfrm>
                <a:off x="6260850" y="2255189"/>
                <a:ext cx="665100" cy="665100"/>
              </a:xfrm>
              <a:prstGeom prst="ellipse">
                <a:avLst/>
              </a:prstGeom>
              <a:solidFill>
                <a:schemeClr val="accent4"/>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6"/>
              <p:cNvSpPr/>
              <p:nvPr/>
            </p:nvSpPr>
            <p:spPr>
              <a:xfrm>
                <a:off x="6345819" y="2340160"/>
                <a:ext cx="495300" cy="495300"/>
              </a:xfrm>
              <a:prstGeom prst="ellipse">
                <a:avLst/>
              </a:prstGeom>
              <a:solidFill>
                <a:schemeClr val="accent2"/>
              </a:solidFill>
              <a:ln>
                <a:noFill/>
              </a:ln>
              <a:effectLst>
                <a:outerShdw blurRad="57150" dist="19050" dir="5400000" algn="bl" rotWithShape="0">
                  <a:srgbClr val="0C2E3A">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57" name="Google Shape;657;p16"/>
          <p:cNvSpPr txBox="1"/>
          <p:nvPr/>
        </p:nvSpPr>
        <p:spPr>
          <a:xfrm>
            <a:off x="2006600" y="2266950"/>
            <a:ext cx="2603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1</a:t>
            </a:r>
            <a:endParaRPr/>
          </a:p>
        </p:txBody>
      </p:sp>
      <p:sp>
        <p:nvSpPr>
          <p:cNvPr id="658" name="Google Shape;658;p16"/>
          <p:cNvSpPr txBox="1"/>
          <p:nvPr/>
        </p:nvSpPr>
        <p:spPr>
          <a:xfrm>
            <a:off x="6775450" y="2260600"/>
            <a:ext cx="2984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4</a:t>
            </a:r>
            <a:endParaRPr/>
          </a:p>
        </p:txBody>
      </p:sp>
      <p:sp>
        <p:nvSpPr>
          <p:cNvPr id="659" name="Google Shape;659;p16"/>
          <p:cNvSpPr txBox="1"/>
          <p:nvPr/>
        </p:nvSpPr>
        <p:spPr>
          <a:xfrm>
            <a:off x="5187950" y="2279650"/>
            <a:ext cx="3111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3</a:t>
            </a:r>
            <a:endParaRPr/>
          </a:p>
        </p:txBody>
      </p:sp>
      <p:sp>
        <p:nvSpPr>
          <p:cNvPr id="660" name="Google Shape;660;p16"/>
          <p:cNvSpPr txBox="1"/>
          <p:nvPr/>
        </p:nvSpPr>
        <p:spPr>
          <a:xfrm>
            <a:off x="3575050" y="2266950"/>
            <a:ext cx="3048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sk-SK" sz="3200" b="1" i="0" u="none" strike="noStrike" cap="none">
                <a:solidFill>
                  <a:schemeClr val="dk1"/>
                </a:solidFill>
                <a:latin typeface="Barlow Condensed SemiBold"/>
                <a:ea typeface="Barlow Condensed SemiBold"/>
                <a:cs typeface="Barlow Condensed SemiBold"/>
                <a:sym typeface="Barlow Condensed SemiBold"/>
              </a:rPr>
              <a:t>2</a:t>
            </a:r>
            <a:endParaRPr/>
          </a:p>
        </p:txBody>
      </p:sp>
    </p:spTree>
  </p:cSld>
  <p:clrMapOvr>
    <a:masterClrMapping/>
  </p:clrMapOvr>
  <p:transition spd="slow">
    <p:cover dir="d"/>
  </p:transition>
</p:sld>
</file>

<file path=ppt/theme/theme1.xml><?xml version="1.0" encoding="utf-8"?>
<a:theme xmlns:a="http://schemas.openxmlformats.org/drawingml/2006/main" name="My Creative CV by slidesgo">
  <a:themeElements>
    <a:clrScheme name="Vlastné 7">
      <a:dk1>
        <a:srgbClr val="FFFFFF"/>
      </a:dk1>
      <a:lt1>
        <a:srgbClr val="141516"/>
      </a:lt1>
      <a:dk2>
        <a:srgbClr val="141516"/>
      </a:dk2>
      <a:lt2>
        <a:srgbClr val="D8D9DC"/>
      </a:lt2>
      <a:accent1>
        <a:srgbClr val="E32D91"/>
      </a:accent1>
      <a:accent2>
        <a:srgbClr val="D54773"/>
      </a:accent2>
      <a:accent3>
        <a:srgbClr val="4EA6DC"/>
      </a:accent3>
      <a:accent4>
        <a:srgbClr val="8BF3EE"/>
      </a:accent4>
      <a:accent5>
        <a:srgbClr val="F65CA2"/>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TotalTime>
  <Words>848</Words>
  <Application>Microsoft Office PowerPoint</Application>
  <PresentationFormat>Prezentácia na obrazovke (16:9)</PresentationFormat>
  <Paragraphs>163</Paragraphs>
  <Slides>23</Slides>
  <Notes>18</Notes>
  <HiddenSlides>0</HiddenSlides>
  <MMClips>0</MMClips>
  <ScaleCrop>false</ScaleCrop>
  <HeadingPairs>
    <vt:vector size="6" baseType="variant">
      <vt:variant>
        <vt:lpstr>Použité písma</vt:lpstr>
      </vt:variant>
      <vt:variant>
        <vt:i4>5</vt:i4>
      </vt:variant>
      <vt:variant>
        <vt:lpstr>Motív</vt:lpstr>
      </vt:variant>
      <vt:variant>
        <vt:i4>1</vt:i4>
      </vt:variant>
      <vt:variant>
        <vt:lpstr>Nadpisy snímok</vt:lpstr>
      </vt:variant>
      <vt:variant>
        <vt:i4>23</vt:i4>
      </vt:variant>
    </vt:vector>
  </HeadingPairs>
  <TitlesOfParts>
    <vt:vector size="29" baseType="lpstr">
      <vt:lpstr>Arial</vt:lpstr>
      <vt:lpstr>Barlow Condensed Medium</vt:lpstr>
      <vt:lpstr>Barlow Condensed SemiBold</vt:lpstr>
      <vt:lpstr>Arvo</vt:lpstr>
      <vt:lpstr>Roboto Slab</vt:lpstr>
      <vt:lpstr>My Creative CV by slidesgo</vt:lpstr>
      <vt:lpstr>At Light Speed</vt:lpstr>
      <vt:lpstr>OBSAH</vt:lpstr>
      <vt:lpstr>NÁPAD?</vt:lpstr>
      <vt:lpstr>Proces tvorby</vt:lpstr>
      <vt:lpstr>Tímová spolupráca, rozdelenie úloh  a priebežné výsledky</vt:lpstr>
      <vt:lpstr>1.Týždeň 29.03-05.04</vt:lpstr>
      <vt:lpstr>1. Týždeň - aktualizované</vt:lpstr>
      <vt:lpstr>2.Týždeň 05.04-12.04</vt:lpstr>
      <vt:lpstr>3.Týždeň 19.04-26.04</vt:lpstr>
      <vt:lpstr>4.Týždeň 27.04-03.05</vt:lpstr>
      <vt:lpstr>5.Týždeň  03.05-10.05</vt:lpstr>
      <vt:lpstr>6.Týždeň 10.05-17.05</vt:lpstr>
      <vt:lpstr>Rozmanitosť funkcií programu a jeho častí</vt:lpstr>
      <vt:lpstr>Snímka 14</vt:lpstr>
      <vt:lpstr>Snímka 15</vt:lpstr>
      <vt:lpstr>Zrýchľovanie pohybu</vt:lpstr>
      <vt:lpstr>Zrýchľovanie pohybu</vt:lpstr>
      <vt:lpstr>Naša inšpirácia</vt:lpstr>
      <vt:lpstr>Náročnosť a problémy</vt:lpstr>
      <vt:lpstr>Aká bola naša skutočná cesta?</vt:lpstr>
      <vt:lpstr>Snímka 21</vt:lpstr>
      <vt:lpstr>Náročnosť a problémy</vt:lpstr>
      <vt:lpstr>Ďakujeme za pozornosť!</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MEANDERS SHOT</dc:title>
  <dc:creator>Simona Dravecká</dc:creator>
  <cp:lastModifiedBy>Simona</cp:lastModifiedBy>
  <cp:revision>15</cp:revision>
  <dcterms:modified xsi:type="dcterms:W3CDTF">2022-05-08T19:09:11Z</dcterms:modified>
</cp:coreProperties>
</file>